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theme+xml" PartName="/ppt/theme/theme1.xml"/>
  <Override ContentType="application/vnd.openxmlformats-officedocument.theme+xml" PartName="/ppt/theme/them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custom-properties+xml" PartName="/docProps/custom.xml"/>
  <Override ContentType="application/binary" PartName="/ppt/metadata"/>
  <Override ContentType="application/vnd.openxmlformats-officedocument.presentationml.notesMaster+xml" PartName="/ppt/notesMasters/notesMaster1.xml"/>
  <Override ContentType="application/vnd.openxmlformats-officedocument.presentationml.presProps+xml" PartName="/ppt/presProps.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Lst>
  <p:sldSz cy="6858000" cx="12192000"/>
  <p:notesSz cx="6858000" cy="9144000"/>
  <p:embeddedFontLst>
    <p:embeddedFont>
      <p:font typeface="Century Gothic"/>
      <p:regular r:id="rId48"/>
      <p:bold r:id="rId49"/>
      <p:italic r:id="rId50"/>
      <p:boldItalic r:id="rId5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 uri="http://customooxmlschemas.google.com/">
      <go:slidesCustomData xmlns:go="http://customooxmlschemas.google.com/" r:id="rId52" roundtripDataSignature="AMtx7mh3D7yP+q3YA0BGhCgfpCA8l4ODX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19133EE0-1D41-4DB7-9D85-8B7CA7C3078B}">
  <a:tblStyle styleId="{19133EE0-1D41-4DB7-9D85-8B7CA7C3078B}" styleName="Table_0">
    <a:wholeTbl>
      <a:tcTxStyle b="off" i="off">
        <a:font>
          <a:latin typeface="Century Gothic"/>
          <a:ea typeface="Century Gothic"/>
          <a:cs typeface="Century Gothic"/>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8EBF5"/>
          </a:solidFill>
        </a:fill>
      </a:tcStyle>
    </a:wholeTbl>
    <a:band1H>
      <a:tcTxStyle/>
      <a:tcStyle>
        <a:fill>
          <a:solidFill>
            <a:srgbClr val="CDD4EA"/>
          </a:solidFill>
        </a:fill>
      </a:tcStyle>
    </a:band1H>
    <a:band2H>
      <a:tcTxStyle/>
    </a:band2H>
    <a:band1V>
      <a:tcTxStyle/>
      <a:tcStyle>
        <a:fill>
          <a:solidFill>
            <a:srgbClr val="CDD4EA"/>
          </a:solidFill>
        </a:fill>
      </a:tcStyle>
    </a:band1V>
    <a:band2V>
      <a:tcTxStyle/>
    </a:band2V>
    <a:lastCol>
      <a:tcTxStyle b="on" i="off">
        <a:font>
          <a:latin typeface="Century Gothic"/>
          <a:ea typeface="Century Gothic"/>
          <a:cs typeface="Century Gothic"/>
        </a:font>
        <a:schemeClr val="lt1"/>
      </a:tcTxStyle>
      <a:tcStyle>
        <a:fill>
          <a:solidFill>
            <a:schemeClr val="accent1"/>
          </a:solidFill>
        </a:fill>
      </a:tcStyle>
    </a:lastCol>
    <a:firstCol>
      <a:tcTxStyle b="on" i="off">
        <a:font>
          <a:latin typeface="Century Gothic"/>
          <a:ea typeface="Century Gothic"/>
          <a:cs typeface="Century Gothic"/>
        </a:font>
        <a:schemeClr val="lt1"/>
      </a:tcTxStyle>
      <a:tcStyle>
        <a:fill>
          <a:solidFill>
            <a:schemeClr val="accent1"/>
          </a:solidFill>
        </a:fill>
      </a:tcStyle>
    </a:firstCol>
    <a:lastRow>
      <a:tcTxStyle b="on" i="off">
        <a:font>
          <a:latin typeface="Century Gothic"/>
          <a:ea typeface="Century Gothic"/>
          <a:cs typeface="Century Gothic"/>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Century Gothic"/>
          <a:ea typeface="Century Gothic"/>
          <a:cs typeface="Century Gothic"/>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font" Target="fonts/CenturyGothic-regular.fntdata"/><Relationship Id="rId47" Type="http://schemas.openxmlformats.org/officeDocument/2006/relationships/slide" Target="slides/slide41.xml"/><Relationship Id="rId49" Type="http://schemas.openxmlformats.org/officeDocument/2006/relationships/font" Target="fonts/CenturyGothic-bold.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CenturyGothic-boldItalic.fntdata"/><Relationship Id="rId50" Type="http://schemas.openxmlformats.org/officeDocument/2006/relationships/font" Target="fonts/CenturyGothic-italic.fntdata"/><Relationship Id="rId52" Type="http://customschemas.google.com/relationships/presentationmetadata" Target="meta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s-MX"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8" name="Google Shape;88;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4" name="Google Shape;214;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1" name="Google Shape;221;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8" name="Google Shape;228;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6" name="Google Shape;246;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3" name="Google Shape;253;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0" name="Google Shape;260;p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s-MX" sz="1200">
                <a:solidFill>
                  <a:schemeClr val="dk1"/>
                </a:solidFill>
                <a:latin typeface="Calibri"/>
                <a:ea typeface="Calibri"/>
                <a:cs typeface="Calibri"/>
                <a:sym typeface="Calibri"/>
              </a:rPr>
              <a:t>Se puede poner pd.set_option('display.float_format', lambda x: '%.2f' % x) antes del describe</a:t>
            </a:r>
            <a:endParaRPr sz="1200">
              <a:solidFill>
                <a:schemeClr val="dk1"/>
              </a:solidFill>
              <a:latin typeface="Calibri"/>
              <a:ea typeface="Calibri"/>
              <a:cs typeface="Calibri"/>
              <a:sym typeface="Calibri"/>
            </a:endParaRPr>
          </a:p>
          <a:p>
            <a:pPr indent="0" lvl="0" marL="0" rtl="0" algn="l">
              <a:spcBef>
                <a:spcPts val="0"/>
              </a:spcBef>
              <a:spcAft>
                <a:spcPts val="0"/>
              </a:spcAft>
              <a:buNone/>
            </a:pPr>
            <a:r>
              <a:rPr lang="es-MX" sz="1200">
                <a:solidFill>
                  <a:schemeClr val="dk1"/>
                </a:solidFill>
                <a:latin typeface="Calibri"/>
                <a:ea typeface="Calibri"/>
                <a:cs typeface="Calibri"/>
                <a:sym typeface="Calibri"/>
              </a:rPr>
              <a:t> </a:t>
            </a:r>
            <a:endParaRPr sz="1200">
              <a:solidFill>
                <a:schemeClr val="dk1"/>
              </a:solidFill>
              <a:latin typeface="Calibri"/>
              <a:ea typeface="Calibri"/>
              <a:cs typeface="Calibri"/>
              <a:sym typeface="Calibri"/>
            </a:endParaRPr>
          </a:p>
        </p:txBody>
      </p:sp>
      <p:sp>
        <p:nvSpPr>
          <p:cNvPr id="261" name="Google Shape;261;p1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p1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9" name="Google Shape;269;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f7f1a82c89_0_1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7" name="Google Shape;277;gf7f1a82c89_0_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f7f1a82c89_0_2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4" name="Google Shape;284;gf7f1a82c89_0_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f7f1a82c89_0_3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1" name="Google Shape;291;gf7f1a82c89_0_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4" name="Google Shape;94;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p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8" name="Google Shape;298;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p1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7" name="Google Shape;307;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p1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4" name="Google Shape;314;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p2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2" name="Google Shape;332;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p2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9" name="Google Shape;339;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p2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6" name="Google Shape;346;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p2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4" name="Google Shape;354;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f94fd8f834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2" name="Google Shape;362;gf94fd8f834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f94fd8f834_0_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9" name="Google Shape;369;gf94fd8f834_0_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f94fd8f834_0_2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7" name="Google Shape;377;gf94fd8f834_0_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1" name="Google Shape;101;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p2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4" name="Google Shape;384;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p2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3" name="Google Shape;393;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p2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0" name="Google Shape;400;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p2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8" name="Google Shape;418;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p2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5" name="Google Shape;425;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p3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2" name="Google Shape;432;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p3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1" name="Google Shape;451;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p3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8" name="Google Shape;458;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p3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5" name="Google Shape;465;p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p3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2" name="Google Shape;482;p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2" name="Google Shape;142;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p3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9" name="Google Shape;489;p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p3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6" name="Google Shape;496;p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149" name="Google Shape;149;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5" name="Google Shape;175;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2" name="Google Shape;182;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9" name="Google Shape;189;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5" name="Google Shape;205;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g"/><Relationship Id="rId3" Type="http://schemas.openxmlformats.org/officeDocument/2006/relationships/image" Target="../media/image1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 Id="rId3" Type="http://schemas.openxmlformats.org/officeDocument/2006/relationships/image" Target="../media/image1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2.jp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jpg"/><Relationship Id="rId3" Type="http://schemas.openxmlformats.org/officeDocument/2006/relationships/image" Target="../media/image6.png"/><Relationship Id="rId4" Type="http://schemas.openxmlformats.org/officeDocument/2006/relationships/image" Target="../media/image14.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Diapositiva de título">
  <p:cSld name="1_Diapositiva de título">
    <p:spTree>
      <p:nvGrpSpPr>
        <p:cNvPr id="12" name="Shape 12"/>
        <p:cNvGrpSpPr/>
        <p:nvPr/>
      </p:nvGrpSpPr>
      <p:grpSpPr>
        <a:xfrm>
          <a:off x="0" y="0"/>
          <a:ext cx="0" cy="0"/>
          <a:chOff x="0" y="0"/>
          <a:chExt cx="0" cy="0"/>
        </a:xfrm>
      </p:grpSpPr>
      <p:pic>
        <p:nvPicPr>
          <p:cNvPr descr="Un dibujo de una persona&#10;&#10;Descripción generada automáticamente con confianza baja" id="13" name="Google Shape;13;p38"/>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14" name="Google Shape;14;p38"/>
          <p:cNvSpPr/>
          <p:nvPr/>
        </p:nvSpPr>
        <p:spPr>
          <a:xfrm>
            <a:off x="0" y="-1"/>
            <a:ext cx="12174555" cy="6858001"/>
          </a:xfrm>
          <a:prstGeom prst="rect">
            <a:avLst/>
          </a:prstGeom>
          <a:gradFill>
            <a:gsLst>
              <a:gs pos="0">
                <a:schemeClr val="dk1"/>
              </a:gs>
              <a:gs pos="60000">
                <a:srgbClr val="000000">
                  <a:alpha val="9803"/>
                </a:srgbClr>
              </a:gs>
              <a:gs pos="100000">
                <a:srgbClr val="000000">
                  <a:alpha val="9803"/>
                </a:srgbClr>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15" name="Google Shape;15;p38"/>
          <p:cNvSpPr/>
          <p:nvPr/>
        </p:nvSpPr>
        <p:spPr>
          <a:xfrm>
            <a:off x="914408" y="5500450"/>
            <a:ext cx="11260147" cy="1201788"/>
          </a:xfrm>
          <a:prstGeom prst="rect">
            <a:avLst/>
          </a:prstGeom>
          <a:solidFill>
            <a:srgbClr val="000000">
              <a:alpha val="600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16" name="Google Shape;16;p38"/>
          <p:cNvSpPr txBox="1"/>
          <p:nvPr>
            <p:ph type="ctrTitle"/>
          </p:nvPr>
        </p:nvSpPr>
        <p:spPr>
          <a:xfrm>
            <a:off x="931852" y="5571744"/>
            <a:ext cx="10918772" cy="598227"/>
          </a:xfrm>
          <a:prstGeom prst="rect">
            <a:avLst/>
          </a:prstGeom>
          <a:noFill/>
          <a:ln>
            <a:noFill/>
          </a:ln>
        </p:spPr>
        <p:txBody>
          <a:bodyPr anchorCtr="0" anchor="ctr" bIns="45700" lIns="91425" spcFirstLastPara="1" rIns="91425" wrap="square" tIns="45700">
            <a:noAutofit/>
          </a:bodyPr>
          <a:lstStyle>
            <a:lvl1pPr lvl="0" algn="l">
              <a:lnSpc>
                <a:spcPct val="88888"/>
              </a:lnSpc>
              <a:spcBef>
                <a:spcPts val="0"/>
              </a:spcBef>
              <a:spcAft>
                <a:spcPts val="0"/>
              </a:spcAft>
              <a:buClr>
                <a:schemeClr val="lt1"/>
              </a:buClr>
              <a:buSzPts val="3600"/>
              <a:buFont typeface="Century Gothic"/>
              <a:buNone/>
              <a:defRPr b="1" sz="3600">
                <a:solidFill>
                  <a:schemeClr val="lt1"/>
                </a:solidFill>
                <a:latin typeface="Century Gothic"/>
                <a:ea typeface="Century Gothic"/>
                <a:cs typeface="Century Gothic"/>
                <a:sym typeface="Century Gothic"/>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38"/>
          <p:cNvSpPr txBox="1"/>
          <p:nvPr>
            <p:ph idx="1" type="subTitle"/>
          </p:nvPr>
        </p:nvSpPr>
        <p:spPr>
          <a:xfrm>
            <a:off x="931853" y="6320646"/>
            <a:ext cx="10918771" cy="332027"/>
          </a:xfrm>
          <a:prstGeom prst="rect">
            <a:avLst/>
          </a:prstGeom>
          <a:noFill/>
          <a:ln>
            <a:noFill/>
          </a:ln>
        </p:spPr>
        <p:txBody>
          <a:bodyPr anchorCtr="0" anchor="ctr" bIns="45700" lIns="91425" spcFirstLastPara="1" rIns="91425" wrap="square" tIns="45700">
            <a:noAutofit/>
          </a:bodyPr>
          <a:lstStyle>
            <a:lvl1pPr lvl="0" algn="l">
              <a:lnSpc>
                <a:spcPct val="90000"/>
              </a:lnSpc>
              <a:spcBef>
                <a:spcPts val="1000"/>
              </a:spcBef>
              <a:spcAft>
                <a:spcPts val="0"/>
              </a:spcAft>
              <a:buSzPts val="2160"/>
              <a:buNone/>
              <a:defRPr sz="2400">
                <a:solidFill>
                  <a:schemeClr val="lt1"/>
                </a:solidFill>
                <a:latin typeface="Century Gothic"/>
                <a:ea typeface="Century Gothic"/>
                <a:cs typeface="Century Gothic"/>
                <a:sym typeface="Century Gothic"/>
              </a:defRPr>
            </a:lvl1pPr>
            <a:lvl2pPr lvl="1" algn="ctr">
              <a:lnSpc>
                <a:spcPct val="90000"/>
              </a:lnSpc>
              <a:spcBef>
                <a:spcPts val="500"/>
              </a:spcBef>
              <a:spcAft>
                <a:spcPts val="0"/>
              </a:spcAft>
              <a:buSzPts val="1800"/>
              <a:buNone/>
              <a:defRPr sz="2000"/>
            </a:lvl2pPr>
            <a:lvl3pPr lvl="2" algn="ctr">
              <a:lnSpc>
                <a:spcPct val="90000"/>
              </a:lnSpc>
              <a:spcBef>
                <a:spcPts val="500"/>
              </a:spcBef>
              <a:spcAft>
                <a:spcPts val="0"/>
              </a:spcAft>
              <a:buSzPts val="1620"/>
              <a:buNone/>
              <a:defRPr sz="1800"/>
            </a:lvl3pPr>
            <a:lvl4pPr lvl="3" algn="ctr">
              <a:lnSpc>
                <a:spcPct val="90000"/>
              </a:lnSpc>
              <a:spcBef>
                <a:spcPts val="500"/>
              </a:spcBef>
              <a:spcAft>
                <a:spcPts val="0"/>
              </a:spcAft>
              <a:buSzPts val="1440"/>
              <a:buNone/>
              <a:defRPr sz="1600"/>
            </a:lvl4pPr>
            <a:lvl5pPr lvl="4" algn="ctr">
              <a:lnSpc>
                <a:spcPct val="90000"/>
              </a:lnSpc>
              <a:spcBef>
                <a:spcPts val="500"/>
              </a:spcBef>
              <a:spcAft>
                <a:spcPts val="0"/>
              </a:spcAft>
              <a:buSzPts val="144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cxnSp>
        <p:nvCxnSpPr>
          <p:cNvPr id="18" name="Google Shape;18;p38"/>
          <p:cNvCxnSpPr/>
          <p:nvPr/>
        </p:nvCxnSpPr>
        <p:spPr>
          <a:xfrm>
            <a:off x="893981" y="5383209"/>
            <a:ext cx="0" cy="1321967"/>
          </a:xfrm>
          <a:prstGeom prst="straightConnector1">
            <a:avLst/>
          </a:prstGeom>
          <a:noFill/>
          <a:ln cap="flat" cmpd="sng" w="25400">
            <a:solidFill>
              <a:srgbClr val="FC815F"/>
            </a:solidFill>
            <a:prstDash val="solid"/>
            <a:miter lim="800000"/>
            <a:headEnd len="sm" w="sm" type="none"/>
            <a:tailEnd len="sm" w="sm" type="none"/>
          </a:ln>
        </p:spPr>
      </p:cxnSp>
      <p:pic>
        <p:nvPicPr>
          <p:cNvPr id="19" name="Google Shape;19;p38"/>
          <p:cNvPicPr preferRelativeResize="0"/>
          <p:nvPr/>
        </p:nvPicPr>
        <p:blipFill rotWithShape="1">
          <a:blip r:embed="rId3">
            <a:alphaModFix/>
          </a:blip>
          <a:srcRect b="0" l="0" r="0" t="0"/>
          <a:stretch/>
        </p:blipFill>
        <p:spPr>
          <a:xfrm>
            <a:off x="7417095" y="261750"/>
            <a:ext cx="4608434" cy="809071"/>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p:cSld name="En blanco">
    <p:spTree>
      <p:nvGrpSpPr>
        <p:cNvPr id="58" name="Shape 58"/>
        <p:cNvGrpSpPr/>
        <p:nvPr/>
      </p:nvGrpSpPr>
      <p:grpSpPr>
        <a:xfrm>
          <a:off x="0" y="0"/>
          <a:ext cx="0" cy="0"/>
          <a:chOff x="0" y="0"/>
          <a:chExt cx="0" cy="0"/>
        </a:xfrm>
      </p:grpSpPr>
      <p:sp>
        <p:nvSpPr>
          <p:cNvPr id="59" name="Google Shape;59;p47"/>
          <p:cNvSpPr txBox="1"/>
          <p:nvPr>
            <p:ph type="title"/>
          </p:nvPr>
        </p:nvSpPr>
        <p:spPr>
          <a:xfrm>
            <a:off x="4242816" y="325169"/>
            <a:ext cx="7584019" cy="658694"/>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rgbClr val="002060"/>
              </a:buClr>
              <a:buSzPts val="3200"/>
              <a:buFont typeface="Century Gothic"/>
              <a:buNone/>
              <a:defRPr b="1" sz="3200">
                <a:solidFill>
                  <a:srgbClr val="002060"/>
                </a:solidFill>
                <a:latin typeface="Century Gothic"/>
                <a:ea typeface="Century Gothic"/>
                <a:cs typeface="Century Gothic"/>
                <a:sym typeface="Century Gothic"/>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60" name="Google Shape;60;p47"/>
          <p:cNvPicPr preferRelativeResize="0"/>
          <p:nvPr/>
        </p:nvPicPr>
        <p:blipFill rotWithShape="1">
          <a:blip r:embed="rId2">
            <a:alphaModFix/>
          </a:blip>
          <a:srcRect b="0" l="0" r="0" t="0"/>
          <a:stretch/>
        </p:blipFill>
        <p:spPr>
          <a:xfrm>
            <a:off x="362322" y="379183"/>
            <a:ext cx="3138882" cy="550665"/>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En blanco">
  <p:cSld name="1_En blanco">
    <p:spTree>
      <p:nvGrpSpPr>
        <p:cNvPr id="61" name="Shape 61"/>
        <p:cNvGrpSpPr/>
        <p:nvPr/>
      </p:nvGrpSpPr>
      <p:grpSpPr>
        <a:xfrm>
          <a:off x="0" y="0"/>
          <a:ext cx="0" cy="0"/>
          <a:chOff x="0" y="0"/>
          <a:chExt cx="0" cy="0"/>
        </a:xfrm>
      </p:grpSpPr>
      <p:sp>
        <p:nvSpPr>
          <p:cNvPr id="62" name="Google Shape;62;p48"/>
          <p:cNvSpPr txBox="1"/>
          <p:nvPr>
            <p:ph type="title"/>
          </p:nvPr>
        </p:nvSpPr>
        <p:spPr>
          <a:xfrm>
            <a:off x="4242816" y="325169"/>
            <a:ext cx="7584019" cy="658694"/>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rgbClr val="002060"/>
              </a:buClr>
              <a:buSzPts val="3200"/>
              <a:buFont typeface="Century Gothic"/>
              <a:buNone/>
              <a:defRPr b="1" sz="3200">
                <a:solidFill>
                  <a:srgbClr val="002060"/>
                </a:solidFill>
                <a:latin typeface="Century Gothic"/>
                <a:ea typeface="Century Gothic"/>
                <a:cs typeface="Century Gothic"/>
                <a:sym typeface="Century Gothic"/>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63" name="Google Shape;63;p48"/>
          <p:cNvPicPr preferRelativeResize="0"/>
          <p:nvPr/>
        </p:nvPicPr>
        <p:blipFill rotWithShape="1">
          <a:blip r:embed="rId2">
            <a:alphaModFix/>
          </a:blip>
          <a:srcRect b="0" l="0" r="0" t="0"/>
          <a:stretch/>
        </p:blipFill>
        <p:spPr>
          <a:xfrm>
            <a:off x="362322" y="379183"/>
            <a:ext cx="3138882" cy="550665"/>
          </a:xfrm>
          <a:prstGeom prst="rect">
            <a:avLst/>
          </a:prstGeom>
          <a:noFill/>
          <a:ln>
            <a:noFill/>
          </a:ln>
        </p:spPr>
      </p:pic>
      <p:sp>
        <p:nvSpPr>
          <p:cNvPr id="64" name="Google Shape;64;p48"/>
          <p:cNvSpPr txBox="1"/>
          <p:nvPr>
            <p:ph idx="1" type="body"/>
          </p:nvPr>
        </p:nvSpPr>
        <p:spPr>
          <a:xfrm>
            <a:off x="6047232" y="1368735"/>
            <a:ext cx="5557088" cy="5265119"/>
          </a:xfrm>
          <a:prstGeom prst="rect">
            <a:avLst/>
          </a:prstGeom>
          <a:noFill/>
          <a:ln>
            <a:noFill/>
          </a:ln>
        </p:spPr>
        <p:txBody>
          <a:bodyPr anchorCtr="0" anchor="ctr" bIns="45700" lIns="91425" spcFirstLastPara="1" rIns="91425" wrap="square" tIns="45700">
            <a:normAutofit/>
          </a:bodyPr>
          <a:lstStyle>
            <a:lvl1pPr indent="-354330" lvl="0" marL="457200" algn="l">
              <a:lnSpc>
                <a:spcPct val="90000"/>
              </a:lnSpc>
              <a:spcBef>
                <a:spcPts val="1000"/>
              </a:spcBef>
              <a:spcAft>
                <a:spcPts val="0"/>
              </a:spcAft>
              <a:buSzPts val="1980"/>
              <a:buChar char="•"/>
              <a:defRPr sz="2200"/>
            </a:lvl1pPr>
            <a:lvl2pPr indent="-354330" lvl="1" marL="914400" algn="l">
              <a:lnSpc>
                <a:spcPct val="90000"/>
              </a:lnSpc>
              <a:spcBef>
                <a:spcPts val="500"/>
              </a:spcBef>
              <a:spcAft>
                <a:spcPts val="0"/>
              </a:spcAft>
              <a:buSzPts val="1980"/>
              <a:buChar char="•"/>
              <a:defRPr sz="2200"/>
            </a:lvl2pPr>
            <a:lvl3pPr indent="-354330" lvl="2" marL="1371600" algn="l">
              <a:lnSpc>
                <a:spcPct val="90000"/>
              </a:lnSpc>
              <a:spcBef>
                <a:spcPts val="500"/>
              </a:spcBef>
              <a:spcAft>
                <a:spcPts val="0"/>
              </a:spcAft>
              <a:buSzPts val="1980"/>
              <a:buChar char="•"/>
              <a:defRPr sz="2200"/>
            </a:lvl3pPr>
            <a:lvl4pPr indent="-354330" lvl="3" marL="1828800" algn="l">
              <a:lnSpc>
                <a:spcPct val="90000"/>
              </a:lnSpc>
              <a:spcBef>
                <a:spcPts val="500"/>
              </a:spcBef>
              <a:spcAft>
                <a:spcPts val="0"/>
              </a:spcAft>
              <a:buSzPts val="1980"/>
              <a:buChar char="•"/>
              <a:defRPr sz="2200"/>
            </a:lvl4pPr>
            <a:lvl5pPr indent="-354329" lvl="4" marL="2286000" algn="l">
              <a:lnSpc>
                <a:spcPct val="90000"/>
              </a:lnSpc>
              <a:spcBef>
                <a:spcPts val="500"/>
              </a:spcBef>
              <a:spcAft>
                <a:spcPts val="0"/>
              </a:spcAft>
              <a:buSzPts val="1980"/>
              <a:buChar char="•"/>
              <a:defRPr sz="22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p:cSld name="Dos objetos">
    <p:spTree>
      <p:nvGrpSpPr>
        <p:cNvPr id="65" name="Shape 65"/>
        <p:cNvGrpSpPr/>
        <p:nvPr/>
      </p:nvGrpSpPr>
      <p:grpSpPr>
        <a:xfrm>
          <a:off x="0" y="0"/>
          <a:ext cx="0" cy="0"/>
          <a:chOff x="0" y="0"/>
          <a:chExt cx="0" cy="0"/>
        </a:xfrm>
      </p:grpSpPr>
      <p:pic>
        <p:nvPicPr>
          <p:cNvPr id="66" name="Google Shape;66;p49"/>
          <p:cNvPicPr preferRelativeResize="0"/>
          <p:nvPr/>
        </p:nvPicPr>
        <p:blipFill rotWithShape="1">
          <a:blip r:embed="rId2">
            <a:alphaModFix/>
          </a:blip>
          <a:srcRect b="0" l="0" r="0" t="0"/>
          <a:stretch/>
        </p:blipFill>
        <p:spPr>
          <a:xfrm>
            <a:off x="0" y="-13046"/>
            <a:ext cx="12192000" cy="1140051"/>
          </a:xfrm>
          <a:prstGeom prst="rect">
            <a:avLst/>
          </a:prstGeom>
          <a:noFill/>
          <a:ln>
            <a:noFill/>
          </a:ln>
        </p:spPr>
      </p:pic>
      <p:sp>
        <p:nvSpPr>
          <p:cNvPr id="67" name="Google Shape;67;p49"/>
          <p:cNvSpPr txBox="1"/>
          <p:nvPr>
            <p:ph idx="1" type="body"/>
          </p:nvPr>
        </p:nvSpPr>
        <p:spPr>
          <a:xfrm>
            <a:off x="540259" y="1608058"/>
            <a:ext cx="5181600" cy="4786472"/>
          </a:xfrm>
          <a:prstGeom prst="rect">
            <a:avLst/>
          </a:prstGeom>
          <a:noFill/>
          <a:ln>
            <a:noFill/>
          </a:ln>
        </p:spPr>
        <p:txBody>
          <a:bodyPr anchorCtr="0" anchor="ctr" bIns="45700" lIns="91425" spcFirstLastPara="1" rIns="91425" wrap="square" tIns="45700">
            <a:normAutofit/>
          </a:bodyPr>
          <a:lstStyle>
            <a:lvl1pPr indent="-354330" lvl="0" marL="457200" algn="l">
              <a:lnSpc>
                <a:spcPct val="90000"/>
              </a:lnSpc>
              <a:spcBef>
                <a:spcPts val="1000"/>
              </a:spcBef>
              <a:spcAft>
                <a:spcPts val="0"/>
              </a:spcAft>
              <a:buSzPts val="1980"/>
              <a:buChar char="•"/>
              <a:defRPr sz="2200"/>
            </a:lvl1pPr>
            <a:lvl2pPr indent="-354330" lvl="1" marL="914400" algn="l">
              <a:lnSpc>
                <a:spcPct val="90000"/>
              </a:lnSpc>
              <a:spcBef>
                <a:spcPts val="500"/>
              </a:spcBef>
              <a:spcAft>
                <a:spcPts val="0"/>
              </a:spcAft>
              <a:buSzPts val="1980"/>
              <a:buChar char="•"/>
              <a:defRPr sz="2200"/>
            </a:lvl2pPr>
            <a:lvl3pPr indent="-354330" lvl="2" marL="1371600" algn="l">
              <a:lnSpc>
                <a:spcPct val="90000"/>
              </a:lnSpc>
              <a:spcBef>
                <a:spcPts val="500"/>
              </a:spcBef>
              <a:spcAft>
                <a:spcPts val="0"/>
              </a:spcAft>
              <a:buSzPts val="1980"/>
              <a:buChar char="•"/>
              <a:defRPr sz="2200"/>
            </a:lvl3pPr>
            <a:lvl4pPr indent="-354330" lvl="3" marL="1828800" algn="l">
              <a:lnSpc>
                <a:spcPct val="90000"/>
              </a:lnSpc>
              <a:spcBef>
                <a:spcPts val="500"/>
              </a:spcBef>
              <a:spcAft>
                <a:spcPts val="0"/>
              </a:spcAft>
              <a:buSzPts val="1980"/>
              <a:buChar char="•"/>
              <a:defRPr sz="2200"/>
            </a:lvl4pPr>
            <a:lvl5pPr indent="-354329" lvl="4" marL="2286000" algn="l">
              <a:lnSpc>
                <a:spcPct val="90000"/>
              </a:lnSpc>
              <a:spcBef>
                <a:spcPts val="500"/>
              </a:spcBef>
              <a:spcAft>
                <a:spcPts val="0"/>
              </a:spcAft>
              <a:buSzPts val="1980"/>
              <a:buChar char="•"/>
              <a:defRPr sz="22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 name="Google Shape;68;p49"/>
          <p:cNvSpPr txBox="1"/>
          <p:nvPr>
            <p:ph idx="2" type="body"/>
          </p:nvPr>
        </p:nvSpPr>
        <p:spPr>
          <a:xfrm>
            <a:off x="6276595" y="1608058"/>
            <a:ext cx="5181600" cy="4786472"/>
          </a:xfrm>
          <a:prstGeom prst="rect">
            <a:avLst/>
          </a:prstGeom>
          <a:noFill/>
          <a:ln>
            <a:noFill/>
          </a:ln>
        </p:spPr>
        <p:txBody>
          <a:bodyPr anchorCtr="0" anchor="ctr" bIns="45700" lIns="91425" spcFirstLastPara="1" rIns="91425" wrap="square" tIns="45700">
            <a:normAutofit/>
          </a:bodyPr>
          <a:lstStyle>
            <a:lvl1pPr indent="-354330" lvl="0" marL="457200" algn="l">
              <a:lnSpc>
                <a:spcPct val="90000"/>
              </a:lnSpc>
              <a:spcBef>
                <a:spcPts val="1000"/>
              </a:spcBef>
              <a:spcAft>
                <a:spcPts val="0"/>
              </a:spcAft>
              <a:buSzPts val="1980"/>
              <a:buChar char="•"/>
              <a:defRPr sz="2200"/>
            </a:lvl1pPr>
            <a:lvl2pPr indent="-354330" lvl="1" marL="914400" algn="l">
              <a:lnSpc>
                <a:spcPct val="90000"/>
              </a:lnSpc>
              <a:spcBef>
                <a:spcPts val="500"/>
              </a:spcBef>
              <a:spcAft>
                <a:spcPts val="0"/>
              </a:spcAft>
              <a:buSzPts val="1980"/>
              <a:buChar char="•"/>
              <a:defRPr sz="2200"/>
            </a:lvl2pPr>
            <a:lvl3pPr indent="-354330" lvl="2" marL="1371600" algn="l">
              <a:lnSpc>
                <a:spcPct val="90000"/>
              </a:lnSpc>
              <a:spcBef>
                <a:spcPts val="500"/>
              </a:spcBef>
              <a:spcAft>
                <a:spcPts val="0"/>
              </a:spcAft>
              <a:buSzPts val="1980"/>
              <a:buChar char="•"/>
              <a:defRPr sz="2200"/>
            </a:lvl3pPr>
            <a:lvl4pPr indent="-354330" lvl="3" marL="1828800" algn="l">
              <a:lnSpc>
                <a:spcPct val="90000"/>
              </a:lnSpc>
              <a:spcBef>
                <a:spcPts val="500"/>
              </a:spcBef>
              <a:spcAft>
                <a:spcPts val="0"/>
              </a:spcAft>
              <a:buSzPts val="1980"/>
              <a:buChar char="•"/>
              <a:defRPr sz="2200"/>
            </a:lvl4pPr>
            <a:lvl5pPr indent="-354329" lvl="4" marL="2286000" algn="l">
              <a:lnSpc>
                <a:spcPct val="90000"/>
              </a:lnSpc>
              <a:spcBef>
                <a:spcPts val="500"/>
              </a:spcBef>
              <a:spcAft>
                <a:spcPts val="0"/>
              </a:spcAft>
              <a:buSzPts val="1980"/>
              <a:buChar char="•"/>
              <a:defRPr sz="22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 name="Google Shape;69;p49"/>
          <p:cNvSpPr txBox="1"/>
          <p:nvPr>
            <p:ph type="title"/>
          </p:nvPr>
        </p:nvSpPr>
        <p:spPr>
          <a:xfrm>
            <a:off x="2841284" y="227633"/>
            <a:ext cx="8071151" cy="658694"/>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lt1"/>
              </a:buClr>
              <a:buSzPts val="3200"/>
              <a:buFont typeface="Century Gothic"/>
              <a:buNone/>
              <a:defRPr b="1" sz="3200">
                <a:solidFill>
                  <a:schemeClr val="lt1"/>
                </a:solidFill>
                <a:latin typeface="Century Gothic"/>
                <a:ea typeface="Century Gothic"/>
                <a:cs typeface="Century Gothic"/>
                <a:sym typeface="Century Gothic"/>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Separador de sección">
  <p:cSld name="4_Separador de sección">
    <p:spTree>
      <p:nvGrpSpPr>
        <p:cNvPr id="70" name="Shape 70"/>
        <p:cNvGrpSpPr/>
        <p:nvPr/>
      </p:nvGrpSpPr>
      <p:grpSpPr>
        <a:xfrm>
          <a:off x="0" y="0"/>
          <a:ext cx="0" cy="0"/>
          <a:chOff x="0" y="0"/>
          <a:chExt cx="0" cy="0"/>
        </a:xfrm>
      </p:grpSpPr>
      <p:pic>
        <p:nvPicPr>
          <p:cNvPr id="71" name="Google Shape;71;p50"/>
          <p:cNvPicPr preferRelativeResize="0"/>
          <p:nvPr/>
        </p:nvPicPr>
        <p:blipFill rotWithShape="1">
          <a:blip r:embed="rId2">
            <a:alphaModFix/>
          </a:blip>
          <a:srcRect b="0" l="0" r="0" t="0"/>
          <a:stretch/>
        </p:blipFill>
        <p:spPr>
          <a:xfrm flipH="1">
            <a:off x="0" y="0"/>
            <a:ext cx="6851150" cy="6858000"/>
          </a:xfrm>
          <a:prstGeom prst="rect">
            <a:avLst/>
          </a:prstGeom>
          <a:noFill/>
          <a:ln>
            <a:noFill/>
          </a:ln>
          <a:effectLst>
            <a:outerShdw blurRad="292100" rotWithShape="0" algn="tl" dir="2700000" dist="38100">
              <a:srgbClr val="000000">
                <a:alpha val="70980"/>
              </a:srgbClr>
            </a:outerShdw>
          </a:effectLst>
        </p:spPr>
      </p:pic>
      <p:sp>
        <p:nvSpPr>
          <p:cNvPr id="72" name="Google Shape;72;p50"/>
          <p:cNvSpPr/>
          <p:nvPr/>
        </p:nvSpPr>
        <p:spPr>
          <a:xfrm flipH="1" rot="5400000">
            <a:off x="6717569" y="2158958"/>
            <a:ext cx="671017" cy="418676"/>
          </a:xfrm>
          <a:prstGeom prst="triangle">
            <a:avLst>
              <a:gd fmla="val 50000" name="adj"/>
            </a:avLst>
          </a:prstGeom>
          <a:solidFill>
            <a:srgbClr val="7B6B7F"/>
          </a:solidFill>
          <a:ln>
            <a:noFill/>
          </a:ln>
          <a:effectLst>
            <a:outerShdw blurRad="482600" sx="105999" rotWithShape="0" algn="l" dist="38100" sy="105999">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73" name="Google Shape;73;p50"/>
          <p:cNvSpPr/>
          <p:nvPr/>
        </p:nvSpPr>
        <p:spPr>
          <a:xfrm>
            <a:off x="-7869" y="0"/>
            <a:ext cx="6864097" cy="6858000"/>
          </a:xfrm>
          <a:prstGeom prst="rect">
            <a:avLst/>
          </a:prstGeom>
          <a:solidFill>
            <a:srgbClr val="0F1727">
              <a:alpha val="24705"/>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74" name="Google Shape;74;p50"/>
          <p:cNvSpPr txBox="1"/>
          <p:nvPr>
            <p:ph type="title"/>
          </p:nvPr>
        </p:nvSpPr>
        <p:spPr>
          <a:xfrm>
            <a:off x="7697208" y="1255776"/>
            <a:ext cx="3882357" cy="2130401"/>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Clr>
                <a:srgbClr val="002060"/>
              </a:buClr>
              <a:buSzPts val="3200"/>
              <a:buFont typeface="Century Gothic"/>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5" name="Google Shape;75;p50"/>
          <p:cNvSpPr txBox="1"/>
          <p:nvPr>
            <p:ph idx="1" type="body"/>
          </p:nvPr>
        </p:nvSpPr>
        <p:spPr>
          <a:xfrm>
            <a:off x="7684508" y="3572257"/>
            <a:ext cx="3882357" cy="2970672"/>
          </a:xfrm>
          <a:prstGeom prst="rect">
            <a:avLst/>
          </a:prstGeom>
          <a:noFill/>
          <a:ln>
            <a:noFill/>
          </a:ln>
        </p:spPr>
        <p:txBody>
          <a:bodyPr anchorCtr="0" anchor="ctr" bIns="45700" lIns="91425" spcFirstLastPara="1" rIns="91425" wrap="square" tIns="45700">
            <a:normAutofit/>
          </a:bodyPr>
          <a:lstStyle>
            <a:lvl1pPr indent="-342900" lvl="0" marL="457200" algn="l">
              <a:lnSpc>
                <a:spcPct val="90000"/>
              </a:lnSpc>
              <a:spcBef>
                <a:spcPts val="1000"/>
              </a:spcBef>
              <a:spcAft>
                <a:spcPts val="0"/>
              </a:spcAft>
              <a:buSzPts val="1800"/>
              <a:buChar char="•"/>
              <a:defRPr sz="2000">
                <a:solidFill>
                  <a:srgbClr val="595959"/>
                </a:solidFill>
              </a:defRPr>
            </a:lvl1pPr>
            <a:lvl2pPr indent="-331469" lvl="1" marL="914400" algn="l">
              <a:lnSpc>
                <a:spcPct val="90000"/>
              </a:lnSpc>
              <a:spcBef>
                <a:spcPts val="500"/>
              </a:spcBef>
              <a:spcAft>
                <a:spcPts val="0"/>
              </a:spcAft>
              <a:buSzPts val="1620"/>
              <a:buChar char="•"/>
              <a:defRPr/>
            </a:lvl2pPr>
            <a:lvl3pPr indent="-331469" lvl="2" marL="1371600" algn="l">
              <a:lnSpc>
                <a:spcPct val="90000"/>
              </a:lnSpc>
              <a:spcBef>
                <a:spcPts val="500"/>
              </a:spcBef>
              <a:spcAft>
                <a:spcPts val="0"/>
              </a:spcAft>
              <a:buSzPts val="1620"/>
              <a:buChar char="•"/>
              <a:defRPr/>
            </a:lvl3pPr>
            <a:lvl4pPr indent="-331469" lvl="3" marL="1828800" algn="l">
              <a:lnSpc>
                <a:spcPct val="90000"/>
              </a:lnSpc>
              <a:spcBef>
                <a:spcPts val="500"/>
              </a:spcBef>
              <a:spcAft>
                <a:spcPts val="0"/>
              </a:spcAft>
              <a:buSzPts val="1620"/>
              <a:buChar char="•"/>
              <a:defRPr/>
            </a:lvl4pPr>
            <a:lvl5pPr indent="-331470" lvl="4" marL="2286000" algn="l">
              <a:lnSpc>
                <a:spcPct val="90000"/>
              </a:lnSpc>
              <a:spcBef>
                <a:spcPts val="500"/>
              </a:spcBef>
              <a:spcAft>
                <a:spcPts val="0"/>
              </a:spcAft>
              <a:buSzPts val="162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76" name="Google Shape;76;p50"/>
          <p:cNvPicPr preferRelativeResize="0"/>
          <p:nvPr/>
        </p:nvPicPr>
        <p:blipFill rotWithShape="1">
          <a:blip r:embed="rId3">
            <a:alphaModFix/>
          </a:blip>
          <a:srcRect b="0" l="0" r="0" t="0"/>
          <a:stretch/>
        </p:blipFill>
        <p:spPr>
          <a:xfrm>
            <a:off x="3730729" y="6061478"/>
            <a:ext cx="2861475" cy="502369"/>
          </a:xfrm>
          <a:prstGeom prst="rect">
            <a:avLst/>
          </a:prstGeom>
          <a:noFill/>
          <a:ln>
            <a:noFill/>
          </a:ln>
          <a:effectLst>
            <a:outerShdw blurRad="63500" sx="102000" rotWithShape="0" algn="ctr" sy="102000">
              <a:srgbClr val="000000">
                <a:alpha val="40000"/>
              </a:srgbClr>
            </a:outerShdw>
          </a:effectLst>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Separador de sección">
  <p:cSld name="5_Separador de sección">
    <p:spTree>
      <p:nvGrpSpPr>
        <p:cNvPr id="77" name="Shape 77"/>
        <p:cNvGrpSpPr/>
        <p:nvPr/>
      </p:nvGrpSpPr>
      <p:grpSpPr>
        <a:xfrm>
          <a:off x="0" y="0"/>
          <a:ext cx="0" cy="0"/>
          <a:chOff x="0" y="0"/>
          <a:chExt cx="0" cy="0"/>
        </a:xfrm>
      </p:grpSpPr>
      <p:sp>
        <p:nvSpPr>
          <p:cNvPr id="78" name="Google Shape;78;p51"/>
          <p:cNvSpPr/>
          <p:nvPr/>
        </p:nvSpPr>
        <p:spPr>
          <a:xfrm flipH="1" rot="5400000">
            <a:off x="6717569" y="2158958"/>
            <a:ext cx="671017" cy="418676"/>
          </a:xfrm>
          <a:prstGeom prst="triangle">
            <a:avLst>
              <a:gd fmla="val 50000" name="adj"/>
            </a:avLst>
          </a:prstGeom>
          <a:solidFill>
            <a:srgbClr val="002060"/>
          </a:solidFill>
          <a:ln>
            <a:noFill/>
          </a:ln>
          <a:effectLst>
            <a:outerShdw blurRad="241300" sx="105999" rotWithShape="0" algn="l" dist="38100" sy="105999">
              <a:srgbClr val="000000">
                <a:alpha val="6392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pic>
        <p:nvPicPr>
          <p:cNvPr id="79" name="Google Shape;79;p51"/>
          <p:cNvPicPr preferRelativeResize="0"/>
          <p:nvPr/>
        </p:nvPicPr>
        <p:blipFill rotWithShape="1">
          <a:blip r:embed="rId2">
            <a:alphaModFix/>
          </a:blip>
          <a:srcRect b="0" l="0" r="0" t="0"/>
          <a:stretch/>
        </p:blipFill>
        <p:spPr>
          <a:xfrm>
            <a:off x="4323" y="0"/>
            <a:ext cx="6864096" cy="6858000"/>
          </a:xfrm>
          <a:prstGeom prst="rect">
            <a:avLst/>
          </a:prstGeom>
          <a:noFill/>
          <a:ln>
            <a:noFill/>
          </a:ln>
          <a:effectLst>
            <a:outerShdw blurRad="292100" rotWithShape="0" algn="tl" dir="2700000" dist="139700">
              <a:srgbClr val="333333">
                <a:alpha val="64705"/>
              </a:srgbClr>
            </a:outerShdw>
          </a:effectLst>
        </p:spPr>
      </p:pic>
      <p:sp>
        <p:nvSpPr>
          <p:cNvPr id="80" name="Google Shape;80;p51"/>
          <p:cNvSpPr/>
          <p:nvPr/>
        </p:nvSpPr>
        <p:spPr>
          <a:xfrm>
            <a:off x="4323" y="0"/>
            <a:ext cx="6864097" cy="6858000"/>
          </a:xfrm>
          <a:prstGeom prst="rect">
            <a:avLst/>
          </a:prstGeom>
          <a:solidFill>
            <a:srgbClr val="0F1727">
              <a:alpha val="24705"/>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81" name="Google Shape;81;p51"/>
          <p:cNvSpPr txBox="1"/>
          <p:nvPr>
            <p:ph type="title"/>
          </p:nvPr>
        </p:nvSpPr>
        <p:spPr>
          <a:xfrm>
            <a:off x="7697208" y="1255776"/>
            <a:ext cx="3882357" cy="2130401"/>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Clr>
                <a:srgbClr val="002060"/>
              </a:buClr>
              <a:buSzPts val="3200"/>
              <a:buFont typeface="Century Gothic"/>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2" name="Google Shape;82;p51"/>
          <p:cNvSpPr txBox="1"/>
          <p:nvPr>
            <p:ph idx="1" type="body"/>
          </p:nvPr>
        </p:nvSpPr>
        <p:spPr>
          <a:xfrm>
            <a:off x="7684508" y="3572257"/>
            <a:ext cx="3882357" cy="2970672"/>
          </a:xfrm>
          <a:prstGeom prst="rect">
            <a:avLst/>
          </a:prstGeom>
          <a:noFill/>
          <a:ln>
            <a:noFill/>
          </a:ln>
        </p:spPr>
        <p:txBody>
          <a:bodyPr anchorCtr="0" anchor="ctr" bIns="45700" lIns="91425" spcFirstLastPara="1" rIns="91425" wrap="square" tIns="45700">
            <a:normAutofit/>
          </a:bodyPr>
          <a:lstStyle>
            <a:lvl1pPr indent="-342900" lvl="0" marL="457200" algn="l">
              <a:lnSpc>
                <a:spcPct val="90000"/>
              </a:lnSpc>
              <a:spcBef>
                <a:spcPts val="1000"/>
              </a:spcBef>
              <a:spcAft>
                <a:spcPts val="0"/>
              </a:spcAft>
              <a:buSzPts val="1800"/>
              <a:buChar char="•"/>
              <a:defRPr sz="2000">
                <a:solidFill>
                  <a:srgbClr val="595959"/>
                </a:solidFill>
              </a:defRPr>
            </a:lvl1pPr>
            <a:lvl2pPr indent="-331469" lvl="1" marL="914400" algn="l">
              <a:lnSpc>
                <a:spcPct val="90000"/>
              </a:lnSpc>
              <a:spcBef>
                <a:spcPts val="500"/>
              </a:spcBef>
              <a:spcAft>
                <a:spcPts val="0"/>
              </a:spcAft>
              <a:buSzPts val="1620"/>
              <a:buChar char="•"/>
              <a:defRPr/>
            </a:lvl2pPr>
            <a:lvl3pPr indent="-331469" lvl="2" marL="1371600" algn="l">
              <a:lnSpc>
                <a:spcPct val="90000"/>
              </a:lnSpc>
              <a:spcBef>
                <a:spcPts val="500"/>
              </a:spcBef>
              <a:spcAft>
                <a:spcPts val="0"/>
              </a:spcAft>
              <a:buSzPts val="1620"/>
              <a:buChar char="•"/>
              <a:defRPr/>
            </a:lvl3pPr>
            <a:lvl4pPr indent="-331469" lvl="3" marL="1828800" algn="l">
              <a:lnSpc>
                <a:spcPct val="90000"/>
              </a:lnSpc>
              <a:spcBef>
                <a:spcPts val="500"/>
              </a:spcBef>
              <a:spcAft>
                <a:spcPts val="0"/>
              </a:spcAft>
              <a:buSzPts val="1620"/>
              <a:buChar char="•"/>
              <a:defRPr/>
            </a:lvl4pPr>
            <a:lvl5pPr indent="-331470" lvl="4" marL="2286000" algn="l">
              <a:lnSpc>
                <a:spcPct val="90000"/>
              </a:lnSpc>
              <a:spcBef>
                <a:spcPts val="500"/>
              </a:spcBef>
              <a:spcAft>
                <a:spcPts val="0"/>
              </a:spcAft>
              <a:buSzPts val="162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grpSp>
        <p:nvGrpSpPr>
          <p:cNvPr id="83" name="Google Shape;83;p51"/>
          <p:cNvGrpSpPr/>
          <p:nvPr/>
        </p:nvGrpSpPr>
        <p:grpSpPr>
          <a:xfrm>
            <a:off x="3528143" y="5768727"/>
            <a:ext cx="3331923" cy="743712"/>
            <a:chOff x="9066821" y="463084"/>
            <a:chExt cx="3331923" cy="743712"/>
          </a:xfrm>
        </p:grpSpPr>
        <p:sp>
          <p:nvSpPr>
            <p:cNvPr id="84" name="Google Shape;84;p51"/>
            <p:cNvSpPr/>
            <p:nvPr/>
          </p:nvSpPr>
          <p:spPr>
            <a:xfrm>
              <a:off x="9066821" y="463084"/>
              <a:ext cx="3331923" cy="743712"/>
            </a:xfrm>
            <a:prstGeom prst="rect">
              <a:avLst/>
            </a:prstGeom>
            <a:solidFill>
              <a:srgbClr val="A5A5A5">
                <a:alpha val="6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pic>
          <p:nvPicPr>
            <p:cNvPr id="85" name="Google Shape;85;p51"/>
            <p:cNvPicPr preferRelativeResize="0"/>
            <p:nvPr/>
          </p:nvPicPr>
          <p:blipFill rotWithShape="1">
            <a:blip r:embed="rId3">
              <a:alphaModFix/>
            </a:blip>
            <a:srcRect b="0" l="0" r="0" t="0"/>
            <a:stretch/>
          </p:blipFill>
          <p:spPr>
            <a:xfrm>
              <a:off x="9274210" y="568182"/>
              <a:ext cx="2861475" cy="502369"/>
            </a:xfrm>
            <a:prstGeom prst="rect">
              <a:avLst/>
            </a:prstGeom>
            <a:noFill/>
            <a:ln>
              <a:noFill/>
            </a:ln>
            <a:effectLst>
              <a:outerShdw blurRad="63500" sx="102000" rotWithShape="0" algn="ctr" sy="102000">
                <a:srgbClr val="000000">
                  <a:alpha val="40000"/>
                </a:srgbClr>
              </a:outerShdw>
            </a:effectLst>
          </p:spPr>
        </p:pic>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Separador de sección" type="secHead">
  <p:cSld name="SECTION_HEADER">
    <p:spTree>
      <p:nvGrpSpPr>
        <p:cNvPr id="20" name="Shape 20"/>
        <p:cNvGrpSpPr/>
        <p:nvPr/>
      </p:nvGrpSpPr>
      <p:grpSpPr>
        <a:xfrm>
          <a:off x="0" y="0"/>
          <a:ext cx="0" cy="0"/>
          <a:chOff x="0" y="0"/>
          <a:chExt cx="0" cy="0"/>
        </a:xfrm>
      </p:grpSpPr>
      <p:sp>
        <p:nvSpPr>
          <p:cNvPr id="21" name="Google Shape;21;p39"/>
          <p:cNvSpPr txBox="1"/>
          <p:nvPr>
            <p:ph type="title"/>
          </p:nvPr>
        </p:nvSpPr>
        <p:spPr>
          <a:xfrm>
            <a:off x="6315964" y="1255776"/>
            <a:ext cx="5035295" cy="2130401"/>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Clr>
                <a:srgbClr val="002060"/>
              </a:buClr>
              <a:buSzPts val="3200"/>
              <a:buFont typeface="Century Gothic"/>
              <a:buNone/>
              <a:defRPr b="1" sz="3200">
                <a:latin typeface="Century Gothic"/>
                <a:ea typeface="Century Gothic"/>
                <a:cs typeface="Century Gothic"/>
                <a:sym typeface="Century Gothic"/>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2" name="Google Shape;22;p39"/>
          <p:cNvSpPr txBox="1"/>
          <p:nvPr>
            <p:ph idx="1" type="body"/>
          </p:nvPr>
        </p:nvSpPr>
        <p:spPr>
          <a:xfrm>
            <a:off x="6303264" y="3998975"/>
            <a:ext cx="5035295" cy="2543953"/>
          </a:xfrm>
          <a:prstGeom prst="rect">
            <a:avLst/>
          </a:prstGeom>
          <a:noFill/>
          <a:ln>
            <a:noFill/>
          </a:ln>
        </p:spPr>
        <p:txBody>
          <a:bodyPr anchorCtr="0" anchor="ctr" bIns="45700" lIns="91425" spcFirstLastPara="1" rIns="91425" wrap="square" tIns="45700">
            <a:normAutofit/>
          </a:bodyPr>
          <a:lstStyle>
            <a:lvl1pPr indent="-342900" lvl="0" marL="457200" algn="l">
              <a:lnSpc>
                <a:spcPct val="90000"/>
              </a:lnSpc>
              <a:spcBef>
                <a:spcPts val="1000"/>
              </a:spcBef>
              <a:spcAft>
                <a:spcPts val="0"/>
              </a:spcAft>
              <a:buSzPts val="1800"/>
              <a:buChar char="•"/>
              <a:defRPr sz="2000">
                <a:solidFill>
                  <a:srgbClr val="595959"/>
                </a:solidFill>
              </a:defRPr>
            </a:lvl1pPr>
            <a:lvl2pPr indent="-331469" lvl="1" marL="914400" algn="l">
              <a:lnSpc>
                <a:spcPct val="90000"/>
              </a:lnSpc>
              <a:spcBef>
                <a:spcPts val="500"/>
              </a:spcBef>
              <a:spcAft>
                <a:spcPts val="0"/>
              </a:spcAft>
              <a:buSzPts val="1620"/>
              <a:buChar char="•"/>
              <a:defRPr/>
            </a:lvl2pPr>
            <a:lvl3pPr indent="-331469" lvl="2" marL="1371600" algn="l">
              <a:lnSpc>
                <a:spcPct val="90000"/>
              </a:lnSpc>
              <a:spcBef>
                <a:spcPts val="500"/>
              </a:spcBef>
              <a:spcAft>
                <a:spcPts val="0"/>
              </a:spcAft>
              <a:buSzPts val="1620"/>
              <a:buChar char="•"/>
              <a:defRPr/>
            </a:lvl3pPr>
            <a:lvl4pPr indent="-331469" lvl="3" marL="1828800" algn="l">
              <a:lnSpc>
                <a:spcPct val="90000"/>
              </a:lnSpc>
              <a:spcBef>
                <a:spcPts val="500"/>
              </a:spcBef>
              <a:spcAft>
                <a:spcPts val="0"/>
              </a:spcAft>
              <a:buSzPts val="1620"/>
              <a:buChar char="•"/>
              <a:defRPr/>
            </a:lvl4pPr>
            <a:lvl5pPr indent="-331470" lvl="4" marL="2286000" algn="l">
              <a:lnSpc>
                <a:spcPct val="90000"/>
              </a:lnSpc>
              <a:spcBef>
                <a:spcPts val="500"/>
              </a:spcBef>
              <a:spcAft>
                <a:spcPts val="0"/>
              </a:spcAft>
              <a:buSzPts val="162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 name="Google Shape;23;p39"/>
          <p:cNvSpPr/>
          <p:nvPr/>
        </p:nvSpPr>
        <p:spPr>
          <a:xfrm>
            <a:off x="1" y="0"/>
            <a:ext cx="5425440" cy="6858000"/>
          </a:xfrm>
          <a:prstGeom prst="rect">
            <a:avLst/>
          </a:prstGeom>
          <a:gradFill>
            <a:gsLst>
              <a:gs pos="0">
                <a:srgbClr val="08080E"/>
              </a:gs>
              <a:gs pos="47800">
                <a:srgbClr val="1A1826"/>
              </a:gs>
              <a:gs pos="100000">
                <a:srgbClr val="05070B"/>
              </a:gs>
            </a:gsLst>
            <a:lin ang="0" scaled="0"/>
          </a:gradFill>
          <a:ln>
            <a:noFill/>
          </a:ln>
          <a:effectLst>
            <a:outerShdw blurRad="190500" sx="101000" rotWithShape="0" algn="l" dist="38100" sy="101000">
              <a:srgbClr val="000000">
                <a:alpha val="5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pic>
        <p:nvPicPr>
          <p:cNvPr id="24" name="Google Shape;24;p39"/>
          <p:cNvPicPr preferRelativeResize="0"/>
          <p:nvPr/>
        </p:nvPicPr>
        <p:blipFill rotWithShape="1">
          <a:blip r:embed="rId2">
            <a:alphaModFix/>
          </a:blip>
          <a:srcRect b="0" l="0" r="0" t="0"/>
          <a:stretch/>
        </p:blipFill>
        <p:spPr>
          <a:xfrm>
            <a:off x="9090850" y="250903"/>
            <a:ext cx="2853529" cy="500605"/>
          </a:xfrm>
          <a:prstGeom prst="rect">
            <a:avLst/>
          </a:prstGeom>
          <a:noFill/>
          <a:ln>
            <a:noFill/>
          </a:ln>
        </p:spPr>
      </p:pic>
      <p:sp>
        <p:nvSpPr>
          <p:cNvPr id="25" name="Google Shape;25;p39"/>
          <p:cNvSpPr/>
          <p:nvPr/>
        </p:nvSpPr>
        <p:spPr>
          <a:xfrm flipH="1" rot="5400000">
            <a:off x="5205761" y="2158958"/>
            <a:ext cx="671017" cy="418676"/>
          </a:xfrm>
          <a:prstGeom prst="triangle">
            <a:avLst>
              <a:gd fmla="val 50000" name="adj"/>
            </a:avLst>
          </a:prstGeom>
          <a:solidFill>
            <a:srgbClr val="33A6E7"/>
          </a:solidFill>
          <a:ln>
            <a:noFill/>
          </a:ln>
          <a:effectLst>
            <a:outerShdw blurRad="482600" sx="105999" rotWithShape="0" algn="l" dist="38100" sy="105999">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o el título">
  <p:cSld name="Solo el título">
    <p:spTree>
      <p:nvGrpSpPr>
        <p:cNvPr id="26" name="Shape 26"/>
        <p:cNvGrpSpPr/>
        <p:nvPr/>
      </p:nvGrpSpPr>
      <p:grpSpPr>
        <a:xfrm>
          <a:off x="0" y="0"/>
          <a:ext cx="0" cy="0"/>
          <a:chOff x="0" y="0"/>
          <a:chExt cx="0" cy="0"/>
        </a:xfrm>
      </p:grpSpPr>
      <p:pic>
        <p:nvPicPr>
          <p:cNvPr id="27" name="Google Shape;27;p40"/>
          <p:cNvPicPr preferRelativeResize="0"/>
          <p:nvPr/>
        </p:nvPicPr>
        <p:blipFill rotWithShape="1">
          <a:blip r:embed="rId2">
            <a:alphaModFix/>
          </a:blip>
          <a:srcRect b="0" l="0" r="0" t="0"/>
          <a:stretch/>
        </p:blipFill>
        <p:spPr>
          <a:xfrm>
            <a:off x="0" y="-13046"/>
            <a:ext cx="12192000" cy="1140051"/>
          </a:xfrm>
          <a:prstGeom prst="rect">
            <a:avLst/>
          </a:prstGeom>
          <a:noFill/>
          <a:ln>
            <a:noFill/>
          </a:ln>
        </p:spPr>
      </p:pic>
      <p:sp>
        <p:nvSpPr>
          <p:cNvPr id="28" name="Google Shape;28;p40"/>
          <p:cNvSpPr txBox="1"/>
          <p:nvPr>
            <p:ph type="title"/>
          </p:nvPr>
        </p:nvSpPr>
        <p:spPr>
          <a:xfrm>
            <a:off x="2841284" y="227633"/>
            <a:ext cx="8071151" cy="658694"/>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lt1"/>
              </a:buClr>
              <a:buSzPts val="3200"/>
              <a:buFont typeface="Century Gothic"/>
              <a:buNone/>
              <a:defRPr b="1" sz="3200">
                <a:solidFill>
                  <a:schemeClr val="lt1"/>
                </a:solidFill>
                <a:latin typeface="Century Gothic"/>
                <a:ea typeface="Century Gothic"/>
                <a:cs typeface="Century Gothic"/>
                <a:sym typeface="Century Gothic"/>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Solo el título">
  <p:cSld name="3_Solo el título">
    <p:spTree>
      <p:nvGrpSpPr>
        <p:cNvPr id="29" name="Shape 29"/>
        <p:cNvGrpSpPr/>
        <p:nvPr/>
      </p:nvGrpSpPr>
      <p:grpSpPr>
        <a:xfrm>
          <a:off x="0" y="0"/>
          <a:ext cx="0" cy="0"/>
          <a:chOff x="0" y="0"/>
          <a:chExt cx="0" cy="0"/>
        </a:xfrm>
      </p:grpSpPr>
      <p:pic>
        <p:nvPicPr>
          <p:cNvPr id="30" name="Google Shape;30;p41"/>
          <p:cNvPicPr preferRelativeResize="0"/>
          <p:nvPr/>
        </p:nvPicPr>
        <p:blipFill rotWithShape="1">
          <a:blip r:embed="rId2">
            <a:alphaModFix/>
          </a:blip>
          <a:srcRect b="0" l="0" r="0" t="0"/>
          <a:stretch/>
        </p:blipFill>
        <p:spPr>
          <a:xfrm>
            <a:off x="0" y="-13046"/>
            <a:ext cx="12192000" cy="1140051"/>
          </a:xfrm>
          <a:prstGeom prst="rect">
            <a:avLst/>
          </a:prstGeom>
          <a:noFill/>
          <a:ln>
            <a:noFill/>
          </a:ln>
        </p:spPr>
      </p:pic>
      <p:sp>
        <p:nvSpPr>
          <p:cNvPr id="31" name="Google Shape;31;p41"/>
          <p:cNvSpPr txBox="1"/>
          <p:nvPr>
            <p:ph idx="1" type="body"/>
          </p:nvPr>
        </p:nvSpPr>
        <p:spPr>
          <a:xfrm>
            <a:off x="6047232" y="1368735"/>
            <a:ext cx="5557088" cy="5265119"/>
          </a:xfrm>
          <a:prstGeom prst="rect">
            <a:avLst/>
          </a:prstGeom>
          <a:noFill/>
          <a:ln>
            <a:noFill/>
          </a:ln>
        </p:spPr>
        <p:txBody>
          <a:bodyPr anchorCtr="0" anchor="ctr" bIns="45700" lIns="91425" spcFirstLastPara="1" rIns="91425" wrap="square" tIns="45700">
            <a:normAutofit/>
          </a:bodyPr>
          <a:lstStyle>
            <a:lvl1pPr indent="-354330" lvl="0" marL="457200" algn="l">
              <a:lnSpc>
                <a:spcPct val="109090"/>
              </a:lnSpc>
              <a:spcBef>
                <a:spcPts val="1500"/>
              </a:spcBef>
              <a:spcAft>
                <a:spcPts val="0"/>
              </a:spcAft>
              <a:buSzPts val="1980"/>
              <a:buChar char="•"/>
              <a:defRPr sz="2200"/>
            </a:lvl1pPr>
            <a:lvl2pPr indent="-354330" lvl="1" marL="914400" algn="l">
              <a:lnSpc>
                <a:spcPct val="109090"/>
              </a:lnSpc>
              <a:spcBef>
                <a:spcPts val="1500"/>
              </a:spcBef>
              <a:spcAft>
                <a:spcPts val="0"/>
              </a:spcAft>
              <a:buSzPts val="1980"/>
              <a:buChar char="•"/>
              <a:defRPr sz="2200"/>
            </a:lvl2pPr>
            <a:lvl3pPr indent="-354330" lvl="2" marL="1371600" algn="l">
              <a:lnSpc>
                <a:spcPct val="109090"/>
              </a:lnSpc>
              <a:spcBef>
                <a:spcPts val="1500"/>
              </a:spcBef>
              <a:spcAft>
                <a:spcPts val="0"/>
              </a:spcAft>
              <a:buSzPts val="1980"/>
              <a:buChar char="•"/>
              <a:defRPr sz="2200"/>
            </a:lvl3pPr>
            <a:lvl4pPr indent="-354330" lvl="3" marL="1828800" algn="l">
              <a:lnSpc>
                <a:spcPct val="109090"/>
              </a:lnSpc>
              <a:spcBef>
                <a:spcPts val="1500"/>
              </a:spcBef>
              <a:spcAft>
                <a:spcPts val="0"/>
              </a:spcAft>
              <a:buSzPts val="1980"/>
              <a:buChar char="•"/>
              <a:defRPr sz="2200"/>
            </a:lvl4pPr>
            <a:lvl5pPr indent="-354329" lvl="4" marL="2286000" algn="l">
              <a:lnSpc>
                <a:spcPct val="109090"/>
              </a:lnSpc>
              <a:spcBef>
                <a:spcPts val="1500"/>
              </a:spcBef>
              <a:spcAft>
                <a:spcPts val="0"/>
              </a:spcAft>
              <a:buSzPts val="1980"/>
              <a:buChar char="•"/>
              <a:defRPr sz="2200"/>
            </a:lvl5pPr>
            <a:lvl6pPr indent="-342900" lvl="5" marL="2743200" algn="l">
              <a:lnSpc>
                <a:spcPct val="90000"/>
              </a:lnSpc>
              <a:spcBef>
                <a:spcPts val="1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 name="Google Shape;32;p41"/>
          <p:cNvSpPr txBox="1"/>
          <p:nvPr>
            <p:ph type="title"/>
          </p:nvPr>
        </p:nvSpPr>
        <p:spPr>
          <a:xfrm>
            <a:off x="2841284" y="227633"/>
            <a:ext cx="8071151" cy="658694"/>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lt1"/>
              </a:buClr>
              <a:buSzPts val="3200"/>
              <a:buFont typeface="Century Gothic"/>
              <a:buNone/>
              <a:defRPr b="1" sz="3200">
                <a:solidFill>
                  <a:schemeClr val="lt1"/>
                </a:solidFill>
                <a:latin typeface="Century Gothic"/>
                <a:ea typeface="Century Gothic"/>
                <a:cs typeface="Century Gothic"/>
                <a:sym typeface="Century Gothic"/>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Solo el título">
  <p:cSld name="1_Solo el título">
    <p:spTree>
      <p:nvGrpSpPr>
        <p:cNvPr id="33" name="Shape 33"/>
        <p:cNvGrpSpPr/>
        <p:nvPr/>
      </p:nvGrpSpPr>
      <p:grpSpPr>
        <a:xfrm>
          <a:off x="0" y="0"/>
          <a:ext cx="0" cy="0"/>
          <a:chOff x="0" y="0"/>
          <a:chExt cx="0" cy="0"/>
        </a:xfrm>
      </p:grpSpPr>
      <p:pic>
        <p:nvPicPr>
          <p:cNvPr id="34" name="Google Shape;34;p42"/>
          <p:cNvPicPr preferRelativeResize="0"/>
          <p:nvPr/>
        </p:nvPicPr>
        <p:blipFill rotWithShape="1">
          <a:blip r:embed="rId2">
            <a:alphaModFix/>
          </a:blip>
          <a:srcRect b="0" l="0" r="0" t="0"/>
          <a:stretch/>
        </p:blipFill>
        <p:spPr>
          <a:xfrm>
            <a:off x="0" y="0"/>
            <a:ext cx="12192000" cy="1140051"/>
          </a:xfrm>
          <a:prstGeom prst="rect">
            <a:avLst/>
          </a:prstGeom>
          <a:noFill/>
          <a:ln>
            <a:noFill/>
          </a:ln>
        </p:spPr>
      </p:pic>
      <p:sp>
        <p:nvSpPr>
          <p:cNvPr id="35" name="Google Shape;35;p42"/>
          <p:cNvSpPr txBox="1"/>
          <p:nvPr>
            <p:ph type="title"/>
          </p:nvPr>
        </p:nvSpPr>
        <p:spPr>
          <a:xfrm>
            <a:off x="2841284" y="227633"/>
            <a:ext cx="8071151" cy="658694"/>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lt1"/>
              </a:buClr>
              <a:buSzPts val="3200"/>
              <a:buFont typeface="Century Gothic"/>
              <a:buNone/>
              <a:defRPr b="1" sz="3200">
                <a:solidFill>
                  <a:schemeClr val="lt1"/>
                </a:solidFill>
                <a:latin typeface="Century Gothic"/>
                <a:ea typeface="Century Gothic"/>
                <a:cs typeface="Century Gothic"/>
                <a:sym typeface="Century Gothic"/>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6" name="Google Shape;36;p42"/>
          <p:cNvSpPr txBox="1"/>
          <p:nvPr>
            <p:ph idx="1" type="body"/>
          </p:nvPr>
        </p:nvSpPr>
        <p:spPr>
          <a:xfrm>
            <a:off x="579863" y="1593394"/>
            <a:ext cx="11039708" cy="5109048"/>
          </a:xfrm>
          <a:prstGeom prst="rect">
            <a:avLst/>
          </a:prstGeom>
          <a:noFill/>
          <a:ln>
            <a:noFill/>
          </a:ln>
        </p:spPr>
        <p:txBody>
          <a:bodyPr anchorCtr="0" anchor="ctr" bIns="45700" lIns="91425" spcFirstLastPara="1" rIns="91425" wrap="square" tIns="45700">
            <a:normAutofit/>
          </a:bodyPr>
          <a:lstStyle>
            <a:lvl1pPr indent="-354330" lvl="0" marL="457200" algn="l">
              <a:lnSpc>
                <a:spcPct val="90000"/>
              </a:lnSpc>
              <a:spcBef>
                <a:spcPts val="1000"/>
              </a:spcBef>
              <a:spcAft>
                <a:spcPts val="0"/>
              </a:spcAft>
              <a:buSzPts val="1980"/>
              <a:buChar char="•"/>
              <a:defRPr sz="2200"/>
            </a:lvl1pPr>
            <a:lvl2pPr indent="-354330" lvl="1" marL="914400" algn="l">
              <a:lnSpc>
                <a:spcPct val="90000"/>
              </a:lnSpc>
              <a:spcBef>
                <a:spcPts val="500"/>
              </a:spcBef>
              <a:spcAft>
                <a:spcPts val="0"/>
              </a:spcAft>
              <a:buSzPts val="1980"/>
              <a:buChar char="•"/>
              <a:defRPr sz="2200"/>
            </a:lvl2pPr>
            <a:lvl3pPr indent="-354330" lvl="2" marL="1371600" algn="l">
              <a:lnSpc>
                <a:spcPct val="90000"/>
              </a:lnSpc>
              <a:spcBef>
                <a:spcPts val="500"/>
              </a:spcBef>
              <a:spcAft>
                <a:spcPts val="0"/>
              </a:spcAft>
              <a:buSzPts val="1980"/>
              <a:buChar char="•"/>
              <a:defRPr sz="2200"/>
            </a:lvl3pPr>
            <a:lvl4pPr indent="-354330" lvl="3" marL="1828800" algn="l">
              <a:lnSpc>
                <a:spcPct val="90000"/>
              </a:lnSpc>
              <a:spcBef>
                <a:spcPts val="500"/>
              </a:spcBef>
              <a:spcAft>
                <a:spcPts val="0"/>
              </a:spcAft>
              <a:buSzPts val="1980"/>
              <a:buChar char="•"/>
              <a:defRPr sz="2200"/>
            </a:lvl4pPr>
            <a:lvl5pPr indent="-354329" lvl="4" marL="2286000" algn="l">
              <a:lnSpc>
                <a:spcPct val="90000"/>
              </a:lnSpc>
              <a:spcBef>
                <a:spcPts val="500"/>
              </a:spcBef>
              <a:spcAft>
                <a:spcPts val="0"/>
              </a:spcAft>
              <a:buSzPts val="1980"/>
              <a:buChar char="•"/>
              <a:defRPr sz="22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Separador de sección">
  <p:cSld name="3_Separador de sección">
    <p:spTree>
      <p:nvGrpSpPr>
        <p:cNvPr id="37" name="Shape 37"/>
        <p:cNvGrpSpPr/>
        <p:nvPr/>
      </p:nvGrpSpPr>
      <p:grpSpPr>
        <a:xfrm>
          <a:off x="0" y="0"/>
          <a:ext cx="0" cy="0"/>
          <a:chOff x="0" y="0"/>
          <a:chExt cx="0" cy="0"/>
        </a:xfrm>
      </p:grpSpPr>
      <p:sp>
        <p:nvSpPr>
          <p:cNvPr id="38" name="Google Shape;38;p43"/>
          <p:cNvSpPr txBox="1"/>
          <p:nvPr>
            <p:ph type="title"/>
          </p:nvPr>
        </p:nvSpPr>
        <p:spPr>
          <a:xfrm>
            <a:off x="6315964" y="1255776"/>
            <a:ext cx="5035295" cy="2130401"/>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Clr>
                <a:srgbClr val="002060"/>
              </a:buClr>
              <a:buSzPts val="3200"/>
              <a:buFont typeface="Century Gothic"/>
              <a:buNone/>
              <a:defRPr b="1" sz="3200">
                <a:latin typeface="Century Gothic"/>
                <a:ea typeface="Century Gothic"/>
                <a:cs typeface="Century Gothic"/>
                <a:sym typeface="Century Gothic"/>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9" name="Google Shape;39;p43"/>
          <p:cNvSpPr txBox="1"/>
          <p:nvPr>
            <p:ph idx="1" type="body"/>
          </p:nvPr>
        </p:nvSpPr>
        <p:spPr>
          <a:xfrm>
            <a:off x="6303264" y="3998975"/>
            <a:ext cx="5035295" cy="2543953"/>
          </a:xfrm>
          <a:prstGeom prst="rect">
            <a:avLst/>
          </a:prstGeom>
          <a:noFill/>
          <a:ln>
            <a:noFill/>
          </a:ln>
        </p:spPr>
        <p:txBody>
          <a:bodyPr anchorCtr="0" anchor="ctr" bIns="45700" lIns="91425" spcFirstLastPara="1" rIns="91425" wrap="square" tIns="45700">
            <a:normAutofit/>
          </a:bodyPr>
          <a:lstStyle>
            <a:lvl1pPr indent="-342900" lvl="0" marL="457200" algn="l">
              <a:lnSpc>
                <a:spcPct val="90000"/>
              </a:lnSpc>
              <a:spcBef>
                <a:spcPts val="1000"/>
              </a:spcBef>
              <a:spcAft>
                <a:spcPts val="0"/>
              </a:spcAft>
              <a:buSzPts val="1800"/>
              <a:buChar char="•"/>
              <a:defRPr sz="2000">
                <a:solidFill>
                  <a:srgbClr val="595959"/>
                </a:solidFill>
              </a:defRPr>
            </a:lvl1pPr>
            <a:lvl2pPr indent="-331469" lvl="1" marL="914400" algn="l">
              <a:lnSpc>
                <a:spcPct val="90000"/>
              </a:lnSpc>
              <a:spcBef>
                <a:spcPts val="500"/>
              </a:spcBef>
              <a:spcAft>
                <a:spcPts val="0"/>
              </a:spcAft>
              <a:buSzPts val="1620"/>
              <a:buChar char="•"/>
              <a:defRPr/>
            </a:lvl2pPr>
            <a:lvl3pPr indent="-331469" lvl="2" marL="1371600" algn="l">
              <a:lnSpc>
                <a:spcPct val="90000"/>
              </a:lnSpc>
              <a:spcBef>
                <a:spcPts val="500"/>
              </a:spcBef>
              <a:spcAft>
                <a:spcPts val="0"/>
              </a:spcAft>
              <a:buSzPts val="1620"/>
              <a:buChar char="•"/>
              <a:defRPr/>
            </a:lvl3pPr>
            <a:lvl4pPr indent="-331469" lvl="3" marL="1828800" algn="l">
              <a:lnSpc>
                <a:spcPct val="90000"/>
              </a:lnSpc>
              <a:spcBef>
                <a:spcPts val="500"/>
              </a:spcBef>
              <a:spcAft>
                <a:spcPts val="0"/>
              </a:spcAft>
              <a:buSzPts val="1620"/>
              <a:buChar char="•"/>
              <a:defRPr/>
            </a:lvl4pPr>
            <a:lvl5pPr indent="-331470" lvl="4" marL="2286000" algn="l">
              <a:lnSpc>
                <a:spcPct val="90000"/>
              </a:lnSpc>
              <a:spcBef>
                <a:spcPts val="500"/>
              </a:spcBef>
              <a:spcAft>
                <a:spcPts val="0"/>
              </a:spcAft>
              <a:buSzPts val="162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40" name="Google Shape;40;p43"/>
          <p:cNvPicPr preferRelativeResize="0"/>
          <p:nvPr/>
        </p:nvPicPr>
        <p:blipFill rotWithShape="1">
          <a:blip r:embed="rId2">
            <a:alphaModFix/>
          </a:blip>
          <a:srcRect b="0" l="0" r="0" t="0"/>
          <a:stretch/>
        </p:blipFill>
        <p:spPr>
          <a:xfrm>
            <a:off x="9090850" y="250903"/>
            <a:ext cx="2853529" cy="500605"/>
          </a:xfrm>
          <a:prstGeom prst="rect">
            <a:avLst/>
          </a:prstGeom>
          <a:noFill/>
          <a:ln>
            <a:noFill/>
          </a:ln>
        </p:spPr>
      </p:pic>
      <p:sp>
        <p:nvSpPr>
          <p:cNvPr id="41" name="Google Shape;41;p43"/>
          <p:cNvSpPr/>
          <p:nvPr/>
        </p:nvSpPr>
        <p:spPr>
          <a:xfrm flipH="1" rot="5400000">
            <a:off x="5205761" y="2158958"/>
            <a:ext cx="671017" cy="418676"/>
          </a:xfrm>
          <a:prstGeom prst="triangle">
            <a:avLst>
              <a:gd fmla="val 50000" name="adj"/>
            </a:avLst>
          </a:prstGeom>
          <a:solidFill>
            <a:srgbClr val="33A6E7"/>
          </a:solidFill>
          <a:ln>
            <a:noFill/>
          </a:ln>
          <a:effectLst>
            <a:outerShdw blurRad="482600" sx="105999" rotWithShape="0" algn="l" dist="38100" sy="105999">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pic>
        <p:nvPicPr>
          <p:cNvPr id="42" name="Google Shape;42;p43"/>
          <p:cNvPicPr preferRelativeResize="0"/>
          <p:nvPr/>
        </p:nvPicPr>
        <p:blipFill rotWithShape="1">
          <a:blip r:embed="rId3">
            <a:alphaModFix/>
          </a:blip>
          <a:srcRect b="0" l="0" r="0" t="0"/>
          <a:stretch/>
        </p:blipFill>
        <p:spPr>
          <a:xfrm>
            <a:off x="0" y="0"/>
            <a:ext cx="5425441" cy="6858000"/>
          </a:xfrm>
          <a:prstGeom prst="rect">
            <a:avLst/>
          </a:prstGeom>
          <a:noFill/>
          <a:ln>
            <a:noFill/>
          </a:ln>
          <a:effectLst>
            <a:outerShdw blurRad="292100" rotWithShape="0" algn="tl" dir="2700000" dist="139700">
              <a:srgbClr val="333333">
                <a:alpha val="64705"/>
              </a:srgbClr>
            </a:outerShdw>
          </a:effectLst>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Solo el título">
  <p:cSld name="2_Solo el título">
    <p:spTree>
      <p:nvGrpSpPr>
        <p:cNvPr id="43" name="Shape 43"/>
        <p:cNvGrpSpPr/>
        <p:nvPr/>
      </p:nvGrpSpPr>
      <p:grpSpPr>
        <a:xfrm>
          <a:off x="0" y="0"/>
          <a:ext cx="0" cy="0"/>
          <a:chOff x="0" y="0"/>
          <a:chExt cx="0" cy="0"/>
        </a:xfrm>
      </p:grpSpPr>
      <p:pic>
        <p:nvPicPr>
          <p:cNvPr id="44" name="Google Shape;44;p44"/>
          <p:cNvPicPr preferRelativeResize="0"/>
          <p:nvPr/>
        </p:nvPicPr>
        <p:blipFill rotWithShape="1">
          <a:blip r:embed="rId2">
            <a:alphaModFix/>
          </a:blip>
          <a:srcRect b="0" l="0" r="0" t="0"/>
          <a:stretch/>
        </p:blipFill>
        <p:spPr>
          <a:xfrm>
            <a:off x="0" y="-13046"/>
            <a:ext cx="12192000" cy="1140051"/>
          </a:xfrm>
          <a:prstGeom prst="rect">
            <a:avLst/>
          </a:prstGeom>
          <a:noFill/>
          <a:ln>
            <a:noFill/>
          </a:ln>
        </p:spPr>
      </p:pic>
      <p:sp>
        <p:nvSpPr>
          <p:cNvPr id="45" name="Google Shape;45;p44"/>
          <p:cNvSpPr txBox="1"/>
          <p:nvPr>
            <p:ph idx="1" type="body"/>
          </p:nvPr>
        </p:nvSpPr>
        <p:spPr>
          <a:xfrm>
            <a:off x="5059680" y="1368735"/>
            <a:ext cx="6544640" cy="5265119"/>
          </a:xfrm>
          <a:prstGeom prst="rect">
            <a:avLst/>
          </a:prstGeom>
          <a:noFill/>
          <a:ln>
            <a:noFill/>
          </a:ln>
        </p:spPr>
        <p:txBody>
          <a:bodyPr anchorCtr="0" anchor="ctr" bIns="45700" lIns="91425" spcFirstLastPara="1" rIns="91425" wrap="square" tIns="45700">
            <a:normAutofit/>
          </a:bodyPr>
          <a:lstStyle>
            <a:lvl1pPr indent="-354330" lvl="0" marL="457200" algn="l">
              <a:lnSpc>
                <a:spcPct val="90000"/>
              </a:lnSpc>
              <a:spcBef>
                <a:spcPts val="1000"/>
              </a:spcBef>
              <a:spcAft>
                <a:spcPts val="0"/>
              </a:spcAft>
              <a:buSzPts val="1980"/>
              <a:buChar char="•"/>
              <a:defRPr/>
            </a:lvl1pPr>
            <a:lvl2pPr indent="-354330" lvl="1" marL="914400" algn="l">
              <a:lnSpc>
                <a:spcPct val="90000"/>
              </a:lnSpc>
              <a:spcBef>
                <a:spcPts val="500"/>
              </a:spcBef>
              <a:spcAft>
                <a:spcPts val="0"/>
              </a:spcAft>
              <a:buSzPts val="1980"/>
              <a:buChar char="•"/>
              <a:defRPr/>
            </a:lvl2pPr>
            <a:lvl3pPr indent="-354330" lvl="2" marL="1371600" algn="l">
              <a:lnSpc>
                <a:spcPct val="90000"/>
              </a:lnSpc>
              <a:spcBef>
                <a:spcPts val="500"/>
              </a:spcBef>
              <a:spcAft>
                <a:spcPts val="0"/>
              </a:spcAft>
              <a:buSzPts val="1980"/>
              <a:buChar char="•"/>
              <a:defRPr/>
            </a:lvl3pPr>
            <a:lvl4pPr indent="-354330" lvl="3" marL="1828800" algn="l">
              <a:lnSpc>
                <a:spcPct val="90000"/>
              </a:lnSpc>
              <a:spcBef>
                <a:spcPts val="500"/>
              </a:spcBef>
              <a:spcAft>
                <a:spcPts val="0"/>
              </a:spcAft>
              <a:buSzPts val="1980"/>
              <a:buChar char="•"/>
              <a:defRPr/>
            </a:lvl4pPr>
            <a:lvl5pPr indent="-354329" lvl="4" marL="2286000" algn="l">
              <a:lnSpc>
                <a:spcPct val="90000"/>
              </a:lnSpc>
              <a:spcBef>
                <a:spcPts val="500"/>
              </a:spcBef>
              <a:spcAft>
                <a:spcPts val="0"/>
              </a:spcAft>
              <a:buSzPts val="19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 name="Google Shape;46;p44"/>
          <p:cNvSpPr txBox="1"/>
          <p:nvPr>
            <p:ph type="title"/>
          </p:nvPr>
        </p:nvSpPr>
        <p:spPr>
          <a:xfrm>
            <a:off x="2841284" y="227633"/>
            <a:ext cx="8071151" cy="658694"/>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lt1"/>
              </a:buClr>
              <a:buSzPts val="3200"/>
              <a:buFont typeface="Century Gothic"/>
              <a:buNone/>
              <a:defRPr b="1" sz="3200">
                <a:solidFill>
                  <a:schemeClr val="lt1"/>
                </a:solidFill>
                <a:latin typeface="Century Gothic"/>
                <a:ea typeface="Century Gothic"/>
                <a:cs typeface="Century Gothic"/>
                <a:sym typeface="Century Gothic"/>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Diapositiva de título">
  <p:cSld name="2_Diapositiva de título">
    <p:spTree>
      <p:nvGrpSpPr>
        <p:cNvPr id="47" name="Shape 47"/>
        <p:cNvGrpSpPr/>
        <p:nvPr/>
      </p:nvGrpSpPr>
      <p:grpSpPr>
        <a:xfrm>
          <a:off x="0" y="0"/>
          <a:ext cx="0" cy="0"/>
          <a:chOff x="0" y="0"/>
          <a:chExt cx="0" cy="0"/>
        </a:xfrm>
      </p:grpSpPr>
      <p:sp>
        <p:nvSpPr>
          <p:cNvPr id="48" name="Google Shape;48;p45"/>
          <p:cNvSpPr txBox="1"/>
          <p:nvPr/>
        </p:nvSpPr>
        <p:spPr>
          <a:xfrm>
            <a:off x="700818" y="5331594"/>
            <a:ext cx="10747470" cy="86177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s-MX" sz="5000">
                <a:solidFill>
                  <a:srgbClr val="262626"/>
                </a:solidFill>
                <a:latin typeface="Century Gothic"/>
                <a:ea typeface="Century Gothic"/>
                <a:cs typeface="Century Gothic"/>
                <a:sym typeface="Century Gothic"/>
              </a:rPr>
              <a:t>Gracias | Programas</a:t>
            </a:r>
            <a:r>
              <a:rPr b="1" lang="es-MX" sz="5000">
                <a:solidFill>
                  <a:srgbClr val="262626"/>
                </a:solidFill>
                <a:latin typeface="Century Gothic"/>
                <a:ea typeface="Century Gothic"/>
                <a:cs typeface="Century Gothic"/>
                <a:sym typeface="Century Gothic"/>
              </a:rPr>
              <a:t> LIVE</a:t>
            </a:r>
            <a:endParaRPr b="1" sz="5000">
              <a:solidFill>
                <a:srgbClr val="262626"/>
              </a:solidFill>
              <a:latin typeface="Century Gothic"/>
              <a:ea typeface="Century Gothic"/>
              <a:cs typeface="Century Gothic"/>
              <a:sym typeface="Century Gothic"/>
            </a:endParaRPr>
          </a:p>
        </p:txBody>
      </p:sp>
      <p:pic>
        <p:nvPicPr>
          <p:cNvPr id="49" name="Google Shape;49;p45"/>
          <p:cNvPicPr preferRelativeResize="0"/>
          <p:nvPr/>
        </p:nvPicPr>
        <p:blipFill rotWithShape="1">
          <a:blip r:embed="rId2">
            <a:alphaModFix/>
          </a:blip>
          <a:srcRect b="0" l="0" r="0" t="0"/>
          <a:stretch/>
        </p:blipFill>
        <p:spPr>
          <a:xfrm>
            <a:off x="-12530" y="-85652"/>
            <a:ext cx="12192000" cy="4478036"/>
          </a:xfrm>
          <a:prstGeom prst="rect">
            <a:avLst/>
          </a:prstGeom>
          <a:noFill/>
          <a:ln>
            <a:noFill/>
          </a:ln>
        </p:spPr>
      </p:pic>
      <p:sp>
        <p:nvSpPr>
          <p:cNvPr id="50" name="Google Shape;50;p45"/>
          <p:cNvSpPr/>
          <p:nvPr/>
        </p:nvSpPr>
        <p:spPr>
          <a:xfrm>
            <a:off x="-12530" y="-85650"/>
            <a:ext cx="12202010" cy="4494364"/>
          </a:xfrm>
          <a:prstGeom prst="rect">
            <a:avLst/>
          </a:prstGeom>
          <a:gradFill>
            <a:gsLst>
              <a:gs pos="0">
                <a:srgbClr val="08080E">
                  <a:alpha val="80000"/>
                </a:srgbClr>
              </a:gs>
              <a:gs pos="47800">
                <a:srgbClr val="1A1826">
                  <a:alpha val="80000"/>
                </a:srgbClr>
              </a:gs>
              <a:gs pos="100000">
                <a:srgbClr val="05070B">
                  <a:alpha val="80000"/>
                </a:srgbClr>
              </a:gs>
            </a:gsLst>
            <a:lin ang="0" scaled="0"/>
          </a:gradFill>
          <a:ln>
            <a:noFill/>
          </a:ln>
          <a:effectLst>
            <a:outerShdw blurRad="190500" sx="101000" rotWithShape="0" algn="l" dist="38100" sy="101000">
              <a:srgbClr val="000000">
                <a:alpha val="5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pic>
        <p:nvPicPr>
          <p:cNvPr id="51" name="Google Shape;51;p45"/>
          <p:cNvPicPr preferRelativeResize="0"/>
          <p:nvPr/>
        </p:nvPicPr>
        <p:blipFill rotWithShape="1">
          <a:blip r:embed="rId3">
            <a:alphaModFix/>
          </a:blip>
          <a:srcRect b="0" l="0" r="0" t="0"/>
          <a:stretch/>
        </p:blipFill>
        <p:spPr>
          <a:xfrm>
            <a:off x="4184165" y="1835696"/>
            <a:ext cx="3808623" cy="668654"/>
          </a:xfrm>
          <a:prstGeom prst="rect">
            <a:avLst/>
          </a:prstGeom>
          <a:noFill/>
          <a:ln>
            <a:noFill/>
          </a:ln>
          <a:effectLst>
            <a:outerShdw blurRad="63500" sx="102000" rotWithShape="0" algn="ctr" sy="102000">
              <a:srgbClr val="000000">
                <a:alpha val="40000"/>
              </a:srgbClr>
            </a:outerShdw>
          </a:effectLst>
        </p:spPr>
      </p:pic>
      <p:sp>
        <p:nvSpPr>
          <p:cNvPr id="52" name="Google Shape;52;p45"/>
          <p:cNvSpPr txBox="1"/>
          <p:nvPr/>
        </p:nvSpPr>
        <p:spPr>
          <a:xfrm>
            <a:off x="4184164" y="2658967"/>
            <a:ext cx="3808623" cy="1015663"/>
          </a:xfrm>
          <a:prstGeom prst="rect">
            <a:avLst/>
          </a:prstGeom>
          <a:noFill/>
          <a:ln>
            <a:noFill/>
          </a:ln>
          <a:effectLst>
            <a:outerShdw blurRad="190500" algn="ctr" dir="2700000" dist="228600">
              <a:srgbClr val="000000">
                <a:alpha val="29803"/>
              </a:srgbClr>
            </a:outerShdw>
          </a:effectLst>
        </p:spPr>
        <p:txBody>
          <a:bodyPr anchorCtr="0" anchor="t" bIns="45700" lIns="91425" spcFirstLastPara="1" rIns="91425" wrap="square" tIns="45700">
            <a:spAutoFit/>
          </a:bodyPr>
          <a:lstStyle/>
          <a:p>
            <a:pPr indent="0" lvl="0" marL="0" marR="0" rtl="0" algn="ctr">
              <a:spcBef>
                <a:spcPts val="0"/>
              </a:spcBef>
              <a:spcAft>
                <a:spcPts val="0"/>
              </a:spcAft>
              <a:buNone/>
            </a:pPr>
            <a:r>
              <a:rPr lang="es-MX" sz="1200">
                <a:solidFill>
                  <a:schemeClr val="lt1"/>
                </a:solidFill>
                <a:latin typeface="Century Gothic"/>
                <a:ea typeface="Century Gothic"/>
                <a:cs typeface="Century Gothic"/>
                <a:sym typeface="Century Gothic"/>
              </a:rPr>
              <a:t>Tecnológico de Monterrey | 2020 </a:t>
            </a:r>
            <a:endParaRPr/>
          </a:p>
          <a:p>
            <a:pPr indent="0" lvl="0" marL="0" marR="0" rtl="0" algn="ctr">
              <a:spcBef>
                <a:spcPts val="0"/>
              </a:spcBef>
              <a:spcAft>
                <a:spcPts val="0"/>
              </a:spcAft>
              <a:buNone/>
            </a:pPr>
            <a:r>
              <a:t/>
            </a:r>
            <a:endParaRPr sz="1200">
              <a:solidFill>
                <a:schemeClr val="lt1"/>
              </a:solidFill>
              <a:latin typeface="Century Gothic"/>
              <a:ea typeface="Century Gothic"/>
              <a:cs typeface="Century Gothic"/>
              <a:sym typeface="Century Gothic"/>
            </a:endParaRPr>
          </a:p>
          <a:p>
            <a:pPr indent="0" lvl="0" marL="0" marR="0" rtl="0" algn="ctr">
              <a:spcBef>
                <a:spcPts val="0"/>
              </a:spcBef>
              <a:spcAft>
                <a:spcPts val="0"/>
              </a:spcAft>
              <a:buNone/>
            </a:pPr>
            <a:r>
              <a:rPr lang="es-MX" sz="1200">
                <a:solidFill>
                  <a:schemeClr val="lt1"/>
                </a:solidFill>
                <a:latin typeface="Century Gothic"/>
                <a:ea typeface="Century Gothic"/>
                <a:cs typeface="Century Gothic"/>
                <a:sym typeface="Century Gothic"/>
              </a:rPr>
              <a:t>Prohibida la reproducción total o parcial de esta obra sin expresa autorización del Tecnológico de Monterrey</a:t>
            </a:r>
            <a:r>
              <a:rPr lang="es-MX" sz="1200">
                <a:solidFill>
                  <a:schemeClr val="lt1"/>
                </a:solidFill>
                <a:latin typeface="Century Gothic"/>
                <a:ea typeface="Century Gothic"/>
                <a:cs typeface="Century Gothic"/>
                <a:sym typeface="Century Gothic"/>
              </a:rPr>
              <a:t> </a:t>
            </a:r>
            <a:endParaRPr/>
          </a:p>
        </p:txBody>
      </p:sp>
      <p:pic>
        <p:nvPicPr>
          <p:cNvPr descr="Picture 3" id="53" name="Google Shape;53;p45"/>
          <p:cNvPicPr preferRelativeResize="0"/>
          <p:nvPr/>
        </p:nvPicPr>
        <p:blipFill rotWithShape="1">
          <a:blip r:embed="rId4">
            <a:alphaModFix/>
          </a:blip>
          <a:srcRect b="0" l="0" r="0" t="0"/>
          <a:stretch/>
        </p:blipFill>
        <p:spPr>
          <a:xfrm>
            <a:off x="0" y="23760"/>
            <a:ext cx="12192000" cy="683424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p:cSld name="Título y objetos">
    <p:spTree>
      <p:nvGrpSpPr>
        <p:cNvPr id="54" name="Shape 54"/>
        <p:cNvGrpSpPr/>
        <p:nvPr/>
      </p:nvGrpSpPr>
      <p:grpSpPr>
        <a:xfrm>
          <a:off x="0" y="0"/>
          <a:ext cx="0" cy="0"/>
          <a:chOff x="0" y="0"/>
          <a:chExt cx="0" cy="0"/>
        </a:xfrm>
      </p:grpSpPr>
      <p:pic>
        <p:nvPicPr>
          <p:cNvPr id="55" name="Google Shape;55;p46"/>
          <p:cNvPicPr preferRelativeResize="0"/>
          <p:nvPr/>
        </p:nvPicPr>
        <p:blipFill rotWithShape="1">
          <a:blip r:embed="rId2">
            <a:alphaModFix/>
          </a:blip>
          <a:srcRect b="0" l="0" r="0" t="0"/>
          <a:stretch/>
        </p:blipFill>
        <p:spPr>
          <a:xfrm>
            <a:off x="0" y="-13046"/>
            <a:ext cx="12192000" cy="1140051"/>
          </a:xfrm>
          <a:prstGeom prst="rect">
            <a:avLst/>
          </a:prstGeom>
          <a:noFill/>
          <a:ln>
            <a:noFill/>
          </a:ln>
        </p:spPr>
      </p:pic>
      <p:sp>
        <p:nvSpPr>
          <p:cNvPr id="56" name="Google Shape;56;p46"/>
          <p:cNvSpPr txBox="1"/>
          <p:nvPr>
            <p:ph idx="1" type="body"/>
          </p:nvPr>
        </p:nvSpPr>
        <p:spPr>
          <a:xfrm>
            <a:off x="579863" y="1593394"/>
            <a:ext cx="11039708" cy="5109048"/>
          </a:xfrm>
          <a:prstGeom prst="rect">
            <a:avLst/>
          </a:prstGeom>
          <a:noFill/>
          <a:ln>
            <a:noFill/>
          </a:ln>
        </p:spPr>
        <p:txBody>
          <a:bodyPr anchorCtr="0" anchor="ctr" bIns="45700" lIns="91425" spcFirstLastPara="1" rIns="91425" wrap="square" tIns="45700">
            <a:normAutofit/>
          </a:bodyPr>
          <a:lstStyle>
            <a:lvl1pPr indent="-354330" lvl="0" marL="457200" algn="l">
              <a:lnSpc>
                <a:spcPct val="90000"/>
              </a:lnSpc>
              <a:spcBef>
                <a:spcPts val="1000"/>
              </a:spcBef>
              <a:spcAft>
                <a:spcPts val="0"/>
              </a:spcAft>
              <a:buSzPts val="1980"/>
              <a:buChar char="•"/>
              <a:defRPr sz="2200"/>
            </a:lvl1pPr>
            <a:lvl2pPr indent="-354330" lvl="1" marL="914400" algn="l">
              <a:lnSpc>
                <a:spcPct val="90000"/>
              </a:lnSpc>
              <a:spcBef>
                <a:spcPts val="500"/>
              </a:spcBef>
              <a:spcAft>
                <a:spcPts val="0"/>
              </a:spcAft>
              <a:buSzPts val="1980"/>
              <a:buChar char="•"/>
              <a:defRPr sz="2200"/>
            </a:lvl2pPr>
            <a:lvl3pPr indent="-354330" lvl="2" marL="1371600" algn="l">
              <a:lnSpc>
                <a:spcPct val="90000"/>
              </a:lnSpc>
              <a:spcBef>
                <a:spcPts val="500"/>
              </a:spcBef>
              <a:spcAft>
                <a:spcPts val="0"/>
              </a:spcAft>
              <a:buSzPts val="1980"/>
              <a:buChar char="•"/>
              <a:defRPr sz="2200"/>
            </a:lvl3pPr>
            <a:lvl4pPr indent="-354330" lvl="3" marL="1828800" algn="l">
              <a:lnSpc>
                <a:spcPct val="90000"/>
              </a:lnSpc>
              <a:spcBef>
                <a:spcPts val="500"/>
              </a:spcBef>
              <a:spcAft>
                <a:spcPts val="0"/>
              </a:spcAft>
              <a:buSzPts val="1980"/>
              <a:buChar char="•"/>
              <a:defRPr sz="2200"/>
            </a:lvl4pPr>
            <a:lvl5pPr indent="-354329" lvl="4" marL="2286000" algn="l">
              <a:lnSpc>
                <a:spcPct val="90000"/>
              </a:lnSpc>
              <a:spcBef>
                <a:spcPts val="500"/>
              </a:spcBef>
              <a:spcAft>
                <a:spcPts val="0"/>
              </a:spcAft>
              <a:buSzPts val="1980"/>
              <a:buChar char="•"/>
              <a:defRPr sz="22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 name="Google Shape;57;p46"/>
          <p:cNvSpPr txBox="1"/>
          <p:nvPr>
            <p:ph type="title"/>
          </p:nvPr>
        </p:nvSpPr>
        <p:spPr>
          <a:xfrm>
            <a:off x="2841284" y="227633"/>
            <a:ext cx="8071151" cy="658694"/>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lt1"/>
              </a:buClr>
              <a:buSzPts val="3200"/>
              <a:buFont typeface="Century Gothic"/>
              <a:buNone/>
              <a:defRPr b="1" sz="3200">
                <a:solidFill>
                  <a:schemeClr val="lt1"/>
                </a:solidFill>
                <a:latin typeface="Century Gothic"/>
                <a:ea typeface="Century Gothic"/>
                <a:cs typeface="Century Gothic"/>
                <a:sym typeface="Century Gothic"/>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extLst>
    <p:ext uri="{DCECCB84-F9BA-43D5-87BE-67443E8EF086}">
      <p15:sldGuideLst>
        <p15:guide id="1" orient="horz" pos="1139">
          <p15:clr>
            <a:srgbClr val="FBAE40"/>
          </p15:clr>
        </p15:guide>
        <p15:guide id="2" pos="347">
          <p15:clr>
            <a:srgbClr val="FBAE40"/>
          </p15:clr>
        </p15:guide>
      </p15:sldGuideLst>
    </p:ext>
  </p:extLst>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theme" Target="../theme/theme2.xml"/><Relationship Id="rId14" Type="http://schemas.openxmlformats.org/officeDocument/2006/relationships/slideLayout" Target="../slideLayouts/slideLayout1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3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100000"/>
              </a:lnSpc>
              <a:spcBef>
                <a:spcPts val="0"/>
              </a:spcBef>
              <a:spcAft>
                <a:spcPts val="0"/>
              </a:spcAft>
              <a:buClr>
                <a:srgbClr val="002060"/>
              </a:buClr>
              <a:buSzPts val="3200"/>
              <a:buFont typeface="Century Gothic"/>
              <a:buNone/>
              <a:defRPr b="1" i="0" sz="3200" u="none" cap="none" strike="noStrike">
                <a:solidFill>
                  <a:srgbClr val="002060"/>
                </a:solidFill>
                <a:latin typeface="Century Gothic"/>
                <a:ea typeface="Century Gothic"/>
                <a:cs typeface="Century Gothic"/>
                <a:sym typeface="Century Gothic"/>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37"/>
          <p:cNvSpPr txBox="1"/>
          <p:nvPr>
            <p:ph idx="1" type="body"/>
          </p:nvPr>
        </p:nvSpPr>
        <p:spPr>
          <a:xfrm>
            <a:off x="838200" y="1825625"/>
            <a:ext cx="10515600" cy="4351338"/>
          </a:xfrm>
          <a:prstGeom prst="rect">
            <a:avLst/>
          </a:prstGeom>
          <a:noFill/>
          <a:ln>
            <a:noFill/>
          </a:ln>
        </p:spPr>
        <p:txBody>
          <a:bodyPr anchorCtr="0" anchor="ctr" bIns="45700" lIns="91425" spcFirstLastPara="1" rIns="91425" wrap="square" tIns="45700">
            <a:normAutofit/>
          </a:bodyPr>
          <a:lstStyle>
            <a:lvl1pPr indent="-354330" lvl="0" marL="457200" marR="0" rtl="0" algn="l">
              <a:lnSpc>
                <a:spcPct val="90000"/>
              </a:lnSpc>
              <a:spcBef>
                <a:spcPts val="1000"/>
              </a:spcBef>
              <a:spcAft>
                <a:spcPts val="0"/>
              </a:spcAft>
              <a:buClr>
                <a:schemeClr val="accent2"/>
              </a:buClr>
              <a:buSzPts val="1980"/>
              <a:buFont typeface="Arial"/>
              <a:buChar char="•"/>
              <a:defRPr b="0" i="0" sz="2200" u="none" cap="none" strike="noStrike">
                <a:solidFill>
                  <a:schemeClr val="dk1"/>
                </a:solidFill>
                <a:latin typeface="Century Gothic"/>
                <a:ea typeface="Century Gothic"/>
                <a:cs typeface="Century Gothic"/>
                <a:sym typeface="Century Gothic"/>
              </a:defRPr>
            </a:lvl1pPr>
            <a:lvl2pPr indent="-354330" lvl="1" marL="914400" marR="0" rtl="0" algn="l">
              <a:lnSpc>
                <a:spcPct val="90000"/>
              </a:lnSpc>
              <a:spcBef>
                <a:spcPts val="500"/>
              </a:spcBef>
              <a:spcAft>
                <a:spcPts val="0"/>
              </a:spcAft>
              <a:buClr>
                <a:schemeClr val="accent2"/>
              </a:buClr>
              <a:buSzPts val="1980"/>
              <a:buFont typeface="Arial"/>
              <a:buChar char="•"/>
              <a:defRPr b="0" i="0" sz="2200" u="none" cap="none" strike="noStrike">
                <a:solidFill>
                  <a:schemeClr val="dk1"/>
                </a:solidFill>
                <a:latin typeface="Century Gothic"/>
                <a:ea typeface="Century Gothic"/>
                <a:cs typeface="Century Gothic"/>
                <a:sym typeface="Century Gothic"/>
              </a:defRPr>
            </a:lvl2pPr>
            <a:lvl3pPr indent="-354330" lvl="2" marL="1371600" marR="0" rtl="0" algn="l">
              <a:lnSpc>
                <a:spcPct val="90000"/>
              </a:lnSpc>
              <a:spcBef>
                <a:spcPts val="500"/>
              </a:spcBef>
              <a:spcAft>
                <a:spcPts val="0"/>
              </a:spcAft>
              <a:buClr>
                <a:schemeClr val="accent2"/>
              </a:buClr>
              <a:buSzPts val="1980"/>
              <a:buFont typeface="Arial"/>
              <a:buChar char="•"/>
              <a:defRPr b="0" i="0" sz="2200" u="none" cap="none" strike="noStrike">
                <a:solidFill>
                  <a:schemeClr val="dk1"/>
                </a:solidFill>
                <a:latin typeface="Century Gothic"/>
                <a:ea typeface="Century Gothic"/>
                <a:cs typeface="Century Gothic"/>
                <a:sym typeface="Century Gothic"/>
              </a:defRPr>
            </a:lvl3pPr>
            <a:lvl4pPr indent="-354330" lvl="3" marL="1828800" marR="0" rtl="0" algn="l">
              <a:lnSpc>
                <a:spcPct val="90000"/>
              </a:lnSpc>
              <a:spcBef>
                <a:spcPts val="500"/>
              </a:spcBef>
              <a:spcAft>
                <a:spcPts val="0"/>
              </a:spcAft>
              <a:buClr>
                <a:schemeClr val="accent2"/>
              </a:buClr>
              <a:buSzPts val="1980"/>
              <a:buFont typeface="Arial"/>
              <a:buChar char="•"/>
              <a:defRPr b="0" i="0" sz="2200" u="none" cap="none" strike="noStrike">
                <a:solidFill>
                  <a:schemeClr val="dk1"/>
                </a:solidFill>
                <a:latin typeface="Century Gothic"/>
                <a:ea typeface="Century Gothic"/>
                <a:cs typeface="Century Gothic"/>
                <a:sym typeface="Century Gothic"/>
              </a:defRPr>
            </a:lvl4pPr>
            <a:lvl5pPr indent="-354329" lvl="4" marL="2286000" marR="0" rtl="0" algn="l">
              <a:lnSpc>
                <a:spcPct val="90000"/>
              </a:lnSpc>
              <a:spcBef>
                <a:spcPts val="500"/>
              </a:spcBef>
              <a:spcAft>
                <a:spcPts val="0"/>
              </a:spcAft>
              <a:buClr>
                <a:schemeClr val="accent2"/>
              </a:buClr>
              <a:buSzPts val="1980"/>
              <a:buFont typeface="Arial"/>
              <a:buChar char="•"/>
              <a:defRPr b="0" i="0" sz="2200" u="none" cap="none" strike="noStrike">
                <a:solidFill>
                  <a:schemeClr val="dk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22.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30.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image" Target="../media/image36.png"/><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25.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26.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27.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2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3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3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31.jpg"/><Relationship Id="rId4" Type="http://schemas.openxmlformats.org/officeDocument/2006/relationships/image" Target="../media/image3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34.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 Id="rId3" Type="http://schemas.openxmlformats.org/officeDocument/2006/relationships/image" Target="../media/image36.png"/><Relationship Id="rId4" Type="http://schemas.openxmlformats.org/officeDocument/2006/relationships/image" Target="../media/image3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image" Target="../media/image43.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 Id="rId3" Type="http://schemas.openxmlformats.org/officeDocument/2006/relationships/image" Target="../media/image55.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 Id="rId3" Type="http://schemas.openxmlformats.org/officeDocument/2006/relationships/image" Target="../media/image38.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 Id="rId3" Type="http://schemas.openxmlformats.org/officeDocument/2006/relationships/image" Target="../media/image3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 Id="rId3" Type="http://schemas.openxmlformats.org/officeDocument/2006/relationships/image" Target="../media/image4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 Id="rId3" Type="http://schemas.openxmlformats.org/officeDocument/2006/relationships/image" Target="../media/image4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8.png"/><Relationship Id="rId4" Type="http://schemas.openxmlformats.org/officeDocument/2006/relationships/image" Target="../media/image3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45.jpg"/><Relationship Id="rId4" Type="http://schemas.openxmlformats.org/officeDocument/2006/relationships/image" Target="../media/image4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 Id="rId3" Type="http://schemas.openxmlformats.org/officeDocument/2006/relationships/image" Target="../media/image44.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2.xml"/><Relationship Id="rId3" Type="http://schemas.openxmlformats.org/officeDocument/2006/relationships/image" Target="../media/image36.png"/><Relationship Id="rId4" Type="http://schemas.openxmlformats.org/officeDocument/2006/relationships/image" Target="../media/image5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 Id="rId3" Type="http://schemas.openxmlformats.org/officeDocument/2006/relationships/image" Target="../media/image46.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4.xml"/><Relationship Id="rId3" Type="http://schemas.openxmlformats.org/officeDocument/2006/relationships/image" Target="../media/image51.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5.xml"/><Relationship Id="rId3" Type="http://schemas.openxmlformats.org/officeDocument/2006/relationships/image" Target="../media/image36.png"/><Relationship Id="rId4" Type="http://schemas.openxmlformats.org/officeDocument/2006/relationships/image" Target="../media/image47.png"/><Relationship Id="rId5" Type="http://schemas.openxmlformats.org/officeDocument/2006/relationships/image" Target="../media/image4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6.xml"/><Relationship Id="rId3" Type="http://schemas.openxmlformats.org/officeDocument/2006/relationships/image" Target="../media/image52.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7.xml"/><Relationship Id="rId3" Type="http://schemas.openxmlformats.org/officeDocument/2006/relationships/image" Target="../media/image54.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8.xml"/><Relationship Id="rId3" Type="http://schemas.openxmlformats.org/officeDocument/2006/relationships/image" Target="../media/image36.png"/><Relationship Id="rId4" Type="http://schemas.openxmlformats.org/officeDocument/2006/relationships/image" Target="../media/image5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9.xml"/><Relationship Id="rId3" Type="http://schemas.openxmlformats.org/officeDocument/2006/relationships/image" Target="../media/image48.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29.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3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28.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20.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36.png"/><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17.jpg"/><Relationship Id="rId4" Type="http://schemas.openxmlformats.org/officeDocument/2006/relationships/image" Target="../media/image19.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1"/>
          <p:cNvSpPr txBox="1"/>
          <p:nvPr>
            <p:ph type="ctrTitle"/>
          </p:nvPr>
        </p:nvSpPr>
        <p:spPr>
          <a:xfrm>
            <a:off x="931852" y="5571744"/>
            <a:ext cx="10918772" cy="598227"/>
          </a:xfrm>
          <a:prstGeom prst="rect">
            <a:avLst/>
          </a:prstGeom>
          <a:noFill/>
          <a:ln>
            <a:noFill/>
          </a:ln>
        </p:spPr>
        <p:txBody>
          <a:bodyPr anchorCtr="0" anchor="ctr" bIns="45700" lIns="91425" spcFirstLastPara="1" rIns="91425" wrap="square" tIns="45700">
            <a:noAutofit/>
          </a:bodyPr>
          <a:lstStyle/>
          <a:p>
            <a:pPr indent="0" lvl="0" marL="0" rtl="0" algn="l">
              <a:lnSpc>
                <a:spcPct val="88888"/>
              </a:lnSpc>
              <a:spcBef>
                <a:spcPts val="0"/>
              </a:spcBef>
              <a:spcAft>
                <a:spcPts val="0"/>
              </a:spcAft>
              <a:buClr>
                <a:schemeClr val="lt1"/>
              </a:buClr>
              <a:buSzPts val="3600"/>
              <a:buFont typeface="Century Gothic"/>
              <a:buNone/>
            </a:pPr>
            <a:r>
              <a:rPr lang="es-MX"/>
              <a:t>Módulo 5. </a:t>
            </a:r>
            <a:r>
              <a:rPr lang="es-MX"/>
              <a:t>Aplicación</a:t>
            </a:r>
            <a:r>
              <a:rPr lang="es-MX"/>
              <a:t> Web de Ciencia</a:t>
            </a:r>
            <a:r>
              <a:rPr lang="es-MX"/>
              <a:t> de datos</a:t>
            </a:r>
            <a:endParaRPr/>
          </a:p>
        </p:txBody>
      </p:sp>
      <p:sp>
        <p:nvSpPr>
          <p:cNvPr id="91" name="Google Shape;91;p1"/>
          <p:cNvSpPr txBox="1"/>
          <p:nvPr>
            <p:ph idx="1" type="subTitle"/>
          </p:nvPr>
        </p:nvSpPr>
        <p:spPr>
          <a:xfrm>
            <a:off x="931853" y="6320646"/>
            <a:ext cx="10918771" cy="332027"/>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2160"/>
              <a:buNone/>
            </a:pPr>
            <a:r>
              <a:rPr lang="es-MX">
                <a:latin typeface="Century Gothic"/>
                <a:ea typeface="Century Gothic"/>
                <a:cs typeface="Century Gothic"/>
                <a:sym typeface="Century Gothic"/>
              </a:rPr>
              <a:t>LIVE | Data Science                                           SS2 | Preparar para aplicar</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10"/>
          <p:cNvSpPr txBox="1"/>
          <p:nvPr>
            <p:ph idx="1" type="body"/>
          </p:nvPr>
        </p:nvSpPr>
        <p:spPr>
          <a:xfrm>
            <a:off x="5508320" y="1368735"/>
            <a:ext cx="6096000" cy="5265119"/>
          </a:xfrm>
          <a:prstGeom prst="rect">
            <a:avLst/>
          </a:prstGeom>
          <a:noFill/>
          <a:ln>
            <a:noFill/>
          </a:ln>
        </p:spPr>
        <p:txBody>
          <a:bodyPr anchorCtr="0" anchor="ctr" bIns="45700" lIns="91425" spcFirstLastPara="1" rIns="91425" wrap="square" tIns="45700">
            <a:normAutofit/>
          </a:bodyPr>
          <a:lstStyle/>
          <a:p>
            <a:pPr indent="-457200" lvl="0" marL="457200" rtl="0" algn="l">
              <a:lnSpc>
                <a:spcPct val="100000"/>
              </a:lnSpc>
              <a:spcBef>
                <a:spcPts val="0"/>
              </a:spcBef>
              <a:spcAft>
                <a:spcPts val="0"/>
              </a:spcAft>
              <a:buSzPts val="1800"/>
              <a:buChar char="•"/>
            </a:pPr>
            <a:r>
              <a:rPr lang="es-MX" sz="2000">
                <a:latin typeface="Century Gothic"/>
                <a:ea typeface="Century Gothic"/>
                <a:cs typeface="Century Gothic"/>
                <a:sym typeface="Century Gothic"/>
              </a:rPr>
              <a:t>Ingresa a </a:t>
            </a:r>
            <a:r>
              <a:rPr lang="es-MX" sz="2000"/>
              <a:t>https://kahoot.it/</a:t>
            </a:r>
            <a:endParaRPr sz="2000"/>
          </a:p>
          <a:p>
            <a:pPr indent="0" lvl="0" marL="457200" rtl="0" algn="l">
              <a:lnSpc>
                <a:spcPct val="100000"/>
              </a:lnSpc>
              <a:spcBef>
                <a:spcPts val="0"/>
              </a:spcBef>
              <a:spcAft>
                <a:spcPts val="0"/>
              </a:spcAft>
              <a:buNone/>
            </a:pPr>
            <a:r>
              <a:rPr lang="es-MX" sz="2000">
                <a:latin typeface="Century Gothic"/>
                <a:ea typeface="Century Gothic"/>
                <a:cs typeface="Century Gothic"/>
                <a:sym typeface="Century Gothic"/>
              </a:rPr>
              <a:t> con el </a:t>
            </a:r>
            <a:r>
              <a:rPr b="1" lang="es-MX" sz="2000">
                <a:solidFill>
                  <a:schemeClr val="accent2"/>
                </a:solidFill>
                <a:latin typeface="Century Gothic"/>
                <a:ea typeface="Century Gothic"/>
                <a:cs typeface="Century Gothic"/>
                <a:sym typeface="Century Gothic"/>
              </a:rPr>
              <a:t>cod</a:t>
            </a:r>
            <a:r>
              <a:rPr b="1" lang="es-MX" sz="2000">
                <a:solidFill>
                  <a:schemeClr val="accent2"/>
                </a:solidFill>
              </a:rPr>
              <a:t>igo</a:t>
            </a:r>
            <a:r>
              <a:rPr lang="es-MX" sz="2000">
                <a:latin typeface="Century Gothic"/>
                <a:ea typeface="Century Gothic"/>
                <a:cs typeface="Century Gothic"/>
                <a:sym typeface="Century Gothic"/>
              </a:rPr>
              <a:t> que te proporcione en el chat</a:t>
            </a:r>
            <a:endParaRPr b="1" sz="2000">
              <a:solidFill>
                <a:schemeClr val="accent2"/>
              </a:solidFill>
            </a:endParaRPr>
          </a:p>
          <a:p>
            <a:pPr indent="-457200" lvl="0" marL="457200" rtl="0" algn="l">
              <a:lnSpc>
                <a:spcPct val="100000"/>
              </a:lnSpc>
              <a:spcBef>
                <a:spcPts val="4000"/>
              </a:spcBef>
              <a:spcAft>
                <a:spcPts val="0"/>
              </a:spcAft>
              <a:buSzPts val="1800"/>
              <a:buChar char="•"/>
            </a:pPr>
            <a:r>
              <a:rPr lang="es-MX" sz="2000">
                <a:latin typeface="Century Gothic"/>
                <a:ea typeface="Century Gothic"/>
                <a:cs typeface="Century Gothic"/>
                <a:sym typeface="Century Gothic"/>
              </a:rPr>
              <a:t>Duración: </a:t>
            </a:r>
            <a:r>
              <a:rPr b="1" lang="es-MX" sz="2000">
                <a:solidFill>
                  <a:srgbClr val="002060"/>
                </a:solidFill>
              </a:rPr>
              <a:t>10</a:t>
            </a:r>
            <a:r>
              <a:rPr b="1" lang="es-MX" sz="2000">
                <a:solidFill>
                  <a:srgbClr val="002060"/>
                </a:solidFill>
                <a:latin typeface="Century Gothic"/>
                <a:ea typeface="Century Gothic"/>
                <a:cs typeface="Century Gothic"/>
                <a:sym typeface="Century Gothic"/>
              </a:rPr>
              <a:t> minutos</a:t>
            </a:r>
            <a:endParaRPr/>
          </a:p>
        </p:txBody>
      </p:sp>
      <p:sp>
        <p:nvSpPr>
          <p:cNvPr id="217" name="Google Shape;217;p10"/>
          <p:cNvSpPr txBox="1"/>
          <p:nvPr>
            <p:ph type="title"/>
          </p:nvPr>
        </p:nvSpPr>
        <p:spPr>
          <a:xfrm>
            <a:off x="2841284" y="227633"/>
            <a:ext cx="8071151" cy="658694"/>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chemeClr val="lt1"/>
              </a:buClr>
              <a:buSzPts val="3200"/>
              <a:buFont typeface="Century Gothic"/>
              <a:buNone/>
            </a:pPr>
            <a:r>
              <a:rPr lang="es-MX"/>
              <a:t>1. Integrar | Conexión</a:t>
            </a:r>
            <a:endParaRPr/>
          </a:p>
        </p:txBody>
      </p:sp>
      <p:pic>
        <p:nvPicPr>
          <p:cNvPr id="218" name="Google Shape;218;p10"/>
          <p:cNvPicPr preferRelativeResize="0"/>
          <p:nvPr/>
        </p:nvPicPr>
        <p:blipFill rotWithShape="1">
          <a:blip r:embed="rId3">
            <a:alphaModFix/>
          </a:blip>
          <a:srcRect b="0" l="0" r="0" t="0"/>
          <a:stretch/>
        </p:blipFill>
        <p:spPr>
          <a:xfrm>
            <a:off x="951471" y="2197382"/>
            <a:ext cx="3917092" cy="3712692"/>
          </a:xfrm>
          <a:prstGeom prst="round2DiagRect">
            <a:avLst>
              <a:gd fmla="val 16667" name="adj1"/>
              <a:gd fmla="val 0" name="adj2"/>
            </a:avLst>
          </a:prstGeom>
          <a:noFill/>
          <a:ln cap="sq" cmpd="sng" w="88900">
            <a:solidFill>
              <a:srgbClr val="FFFFFF"/>
            </a:solidFill>
            <a:prstDash val="solid"/>
            <a:miter lim="800000"/>
            <a:headEnd len="sm" w="sm" type="none"/>
            <a:tailEnd len="sm" w="sm" type="none"/>
          </a:ln>
          <a:effectLst>
            <a:outerShdw blurRad="254000" rotWithShape="0" algn="tl">
              <a:srgbClr val="000000">
                <a:alpha val="42745"/>
              </a:srgbClr>
            </a:outerShdw>
          </a:effectLst>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11"/>
          <p:cNvSpPr txBox="1"/>
          <p:nvPr>
            <p:ph idx="1" type="body"/>
          </p:nvPr>
        </p:nvSpPr>
        <p:spPr>
          <a:xfrm>
            <a:off x="5138055" y="1368735"/>
            <a:ext cx="6567863" cy="5265119"/>
          </a:xfrm>
          <a:prstGeom prst="rect">
            <a:avLst/>
          </a:prstGeom>
          <a:noFill/>
          <a:ln>
            <a:noFill/>
          </a:ln>
        </p:spPr>
        <p:txBody>
          <a:bodyPr anchorCtr="0" anchor="ctr" bIns="45700" lIns="91425" spcFirstLastPara="1" rIns="91425" wrap="square" tIns="45700">
            <a:noAutofit/>
          </a:bodyPr>
          <a:lstStyle/>
          <a:p>
            <a:pPr indent="-457200" lvl="0" marL="457200" rtl="0" algn="l">
              <a:lnSpc>
                <a:spcPct val="120000"/>
              </a:lnSpc>
              <a:spcBef>
                <a:spcPts val="0"/>
              </a:spcBef>
              <a:spcAft>
                <a:spcPts val="0"/>
              </a:spcAft>
              <a:buSzPts val="1800"/>
              <a:buChar char="•"/>
            </a:pPr>
            <a:r>
              <a:rPr lang="es-MX" sz="2000">
                <a:highlight>
                  <a:schemeClr val="lt1"/>
                </a:highlight>
              </a:rPr>
              <a:t>Explorar </a:t>
            </a:r>
            <a:r>
              <a:rPr b="1" lang="es-MX" sz="2000">
                <a:solidFill>
                  <a:srgbClr val="002060"/>
                </a:solidFill>
                <a:highlight>
                  <a:schemeClr val="lt1"/>
                </a:highlight>
              </a:rPr>
              <a:t>los mecanismos para la </a:t>
            </a:r>
            <a:r>
              <a:rPr b="1" lang="es-MX" sz="2000">
                <a:solidFill>
                  <a:srgbClr val="002060"/>
                </a:solidFill>
                <a:highlight>
                  <a:schemeClr val="lt1"/>
                </a:highlight>
              </a:rPr>
              <a:t>obtención</a:t>
            </a:r>
            <a:r>
              <a:rPr b="1" lang="es-MX" sz="2000">
                <a:solidFill>
                  <a:srgbClr val="002060"/>
                </a:solidFill>
                <a:highlight>
                  <a:schemeClr val="lt1"/>
                </a:highlight>
              </a:rPr>
              <a:t> de datos de manera eficiente</a:t>
            </a:r>
            <a:endParaRPr sz="2000">
              <a:highlight>
                <a:schemeClr val="lt1"/>
              </a:highlight>
            </a:endParaRPr>
          </a:p>
          <a:p>
            <a:pPr indent="-457200" lvl="0" marL="457200" rtl="0" algn="l">
              <a:lnSpc>
                <a:spcPct val="120000"/>
              </a:lnSpc>
              <a:spcBef>
                <a:spcPts val="3000"/>
              </a:spcBef>
              <a:spcAft>
                <a:spcPts val="0"/>
              </a:spcAft>
              <a:buSzPts val="1800"/>
              <a:buChar char="•"/>
            </a:pPr>
            <a:r>
              <a:rPr lang="es-MX" sz="2000">
                <a:highlight>
                  <a:schemeClr val="lt1"/>
                </a:highlight>
              </a:rPr>
              <a:t>Crear y personalizar dashboards profesionales usando los componentes de </a:t>
            </a:r>
            <a:r>
              <a:rPr b="1" lang="es-MX" sz="2000">
                <a:solidFill>
                  <a:schemeClr val="accent2"/>
                </a:solidFill>
                <a:highlight>
                  <a:schemeClr val="lt1"/>
                </a:highlight>
              </a:rPr>
              <a:t>Streamlit</a:t>
            </a:r>
            <a:endParaRPr b="1" sz="2000">
              <a:solidFill>
                <a:schemeClr val="accent2"/>
              </a:solidFill>
              <a:highlight>
                <a:schemeClr val="lt1"/>
              </a:highlight>
            </a:endParaRPr>
          </a:p>
          <a:p>
            <a:pPr indent="-458469" lvl="0" marL="457200" rtl="0" algn="l">
              <a:lnSpc>
                <a:spcPct val="120000"/>
              </a:lnSpc>
              <a:spcBef>
                <a:spcPts val="3000"/>
              </a:spcBef>
              <a:spcAft>
                <a:spcPts val="0"/>
              </a:spcAft>
              <a:buSzPts val="2000"/>
              <a:buChar char="•"/>
            </a:pPr>
            <a:r>
              <a:rPr lang="es-MX" sz="2000">
                <a:highlight>
                  <a:schemeClr val="lt1"/>
                </a:highlight>
              </a:rPr>
              <a:t>Emplear </a:t>
            </a:r>
            <a:r>
              <a:rPr b="1" lang="es-MX" sz="2000">
                <a:solidFill>
                  <a:srgbClr val="002060"/>
                </a:solidFill>
                <a:highlight>
                  <a:schemeClr val="lt1"/>
                </a:highlight>
              </a:rPr>
              <a:t>gráficas </a:t>
            </a:r>
            <a:r>
              <a:rPr lang="es-MX" sz="2000">
                <a:solidFill>
                  <a:srgbClr val="002060"/>
                </a:solidFill>
                <a:highlight>
                  <a:schemeClr val="lt1"/>
                </a:highlight>
              </a:rPr>
              <a:t>de diversos tipos para exploración de datos usando Streamlit y bibliotecas de Python</a:t>
            </a:r>
            <a:endParaRPr sz="2000">
              <a:solidFill>
                <a:schemeClr val="accent2"/>
              </a:solidFill>
              <a:highlight>
                <a:schemeClr val="lt1"/>
              </a:highlight>
            </a:endParaRPr>
          </a:p>
          <a:p>
            <a:pPr indent="-457200" lvl="0" marL="457200" rtl="0" algn="l">
              <a:lnSpc>
                <a:spcPct val="120000"/>
              </a:lnSpc>
              <a:spcBef>
                <a:spcPts val="3000"/>
              </a:spcBef>
              <a:spcAft>
                <a:spcPts val="0"/>
              </a:spcAft>
              <a:buSzPts val="1800"/>
              <a:buChar char="•"/>
            </a:pPr>
            <a:r>
              <a:rPr lang="es-MX" sz="2000">
                <a:highlight>
                  <a:schemeClr val="lt1"/>
                </a:highlight>
              </a:rPr>
              <a:t>Crear mapas que permitan visualizar base de datos con datos de latitud y longitud de puntos </a:t>
            </a:r>
            <a:r>
              <a:rPr lang="es-MX" sz="2000">
                <a:highlight>
                  <a:schemeClr val="lt1"/>
                </a:highlight>
              </a:rPr>
              <a:t>geográficos</a:t>
            </a:r>
            <a:endParaRPr>
              <a:highlight>
                <a:schemeClr val="lt1"/>
              </a:highlight>
            </a:endParaRPr>
          </a:p>
          <a:p>
            <a:pPr indent="0" lvl="0" marL="0" rtl="0" algn="l">
              <a:lnSpc>
                <a:spcPct val="120000"/>
              </a:lnSpc>
              <a:spcBef>
                <a:spcPts val="3000"/>
              </a:spcBef>
              <a:spcAft>
                <a:spcPts val="0"/>
              </a:spcAft>
              <a:buNone/>
            </a:pPr>
            <a:r>
              <a:t/>
            </a:r>
            <a:endParaRPr b="1" sz="2000">
              <a:solidFill>
                <a:srgbClr val="002060"/>
              </a:solidFill>
            </a:endParaRPr>
          </a:p>
        </p:txBody>
      </p:sp>
      <p:sp>
        <p:nvSpPr>
          <p:cNvPr id="224" name="Google Shape;224;p11"/>
          <p:cNvSpPr txBox="1"/>
          <p:nvPr>
            <p:ph type="title"/>
          </p:nvPr>
        </p:nvSpPr>
        <p:spPr>
          <a:xfrm>
            <a:off x="2841284" y="227633"/>
            <a:ext cx="8071151" cy="658694"/>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chemeClr val="lt1"/>
              </a:buClr>
              <a:buSzPts val="3200"/>
              <a:buFont typeface="Century Gothic"/>
              <a:buNone/>
            </a:pPr>
            <a:r>
              <a:rPr lang="es-MX"/>
              <a:t>1. Integrar | Aprendizajes</a:t>
            </a:r>
            <a:endParaRPr/>
          </a:p>
        </p:txBody>
      </p:sp>
      <p:pic>
        <p:nvPicPr>
          <p:cNvPr id="225" name="Google Shape;225;p11"/>
          <p:cNvPicPr preferRelativeResize="0"/>
          <p:nvPr/>
        </p:nvPicPr>
        <p:blipFill rotWithShape="1">
          <a:blip r:embed="rId3">
            <a:alphaModFix/>
          </a:blip>
          <a:srcRect b="0" l="0" r="0" t="0"/>
          <a:stretch/>
        </p:blipFill>
        <p:spPr>
          <a:xfrm>
            <a:off x="906537" y="2121706"/>
            <a:ext cx="3920460" cy="3819049"/>
          </a:xfrm>
          <a:prstGeom prst="round2DiagRect">
            <a:avLst>
              <a:gd fmla="val 16667" name="adj1"/>
              <a:gd fmla="val 0" name="adj2"/>
            </a:avLst>
          </a:prstGeom>
          <a:noFill/>
          <a:ln cap="sq" cmpd="sng" w="88900">
            <a:solidFill>
              <a:srgbClr val="FFFFFF"/>
            </a:solidFill>
            <a:prstDash val="solid"/>
            <a:miter lim="800000"/>
            <a:headEnd len="sm" w="sm" type="none"/>
            <a:tailEnd len="sm" w="sm" type="none"/>
          </a:ln>
          <a:effectLst>
            <a:outerShdw blurRad="254000" rotWithShape="0" algn="tl">
              <a:srgbClr val="000000">
                <a:alpha val="42745"/>
              </a:srgbClr>
            </a:outerShdw>
          </a:effectLst>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pic>
        <p:nvPicPr>
          <p:cNvPr descr="Picture 3" id="230" name="Google Shape;230;p12"/>
          <p:cNvPicPr preferRelativeResize="0"/>
          <p:nvPr/>
        </p:nvPicPr>
        <p:blipFill rotWithShape="1">
          <a:blip r:embed="rId3">
            <a:alphaModFix/>
          </a:blip>
          <a:srcRect b="0" l="0" r="0" t="0"/>
          <a:stretch/>
        </p:blipFill>
        <p:spPr>
          <a:xfrm>
            <a:off x="0" y="23760"/>
            <a:ext cx="12192000" cy="6834240"/>
          </a:xfrm>
          <a:prstGeom prst="rect">
            <a:avLst/>
          </a:prstGeom>
          <a:noFill/>
          <a:ln>
            <a:noFill/>
          </a:ln>
        </p:spPr>
      </p:pic>
      <p:grpSp>
        <p:nvGrpSpPr>
          <p:cNvPr id="231" name="Google Shape;231;p12"/>
          <p:cNvGrpSpPr/>
          <p:nvPr/>
        </p:nvGrpSpPr>
        <p:grpSpPr>
          <a:xfrm>
            <a:off x="1406787" y="5430787"/>
            <a:ext cx="4017830" cy="625843"/>
            <a:chOff x="1107830" y="2666096"/>
            <a:chExt cx="5309297" cy="625843"/>
          </a:xfrm>
        </p:grpSpPr>
        <p:sp>
          <p:nvSpPr>
            <p:cNvPr id="232" name="Google Shape;232;p12"/>
            <p:cNvSpPr/>
            <p:nvPr/>
          </p:nvSpPr>
          <p:spPr>
            <a:xfrm>
              <a:off x="1107830" y="2666096"/>
              <a:ext cx="5309297" cy="625843"/>
            </a:xfrm>
            <a:prstGeom prst="rect">
              <a:avLst/>
            </a:prstGeom>
            <a:solidFill>
              <a:srgbClr val="003A7F"/>
            </a:solidFill>
            <a:ln>
              <a:noFill/>
            </a:ln>
            <a:effectLst>
              <a:outerShdw blurRad="190500" algn="ctr" dir="2700000" dist="228600">
                <a:srgbClr val="000000">
                  <a:alpha val="29803"/>
                </a:srgbClr>
              </a:outerShdw>
            </a:effectLst>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entury Gothic"/>
                <a:buNone/>
              </a:pPr>
              <a:r>
                <a:t/>
              </a:r>
              <a:endParaRPr sz="1800">
                <a:solidFill>
                  <a:schemeClr val="dk1"/>
                </a:solidFill>
                <a:latin typeface="Century Gothic"/>
                <a:ea typeface="Century Gothic"/>
                <a:cs typeface="Century Gothic"/>
                <a:sym typeface="Century Gothic"/>
              </a:endParaRPr>
            </a:p>
          </p:txBody>
        </p:sp>
        <p:sp>
          <p:nvSpPr>
            <p:cNvPr id="233" name="Google Shape;233;p12"/>
            <p:cNvSpPr txBox="1"/>
            <p:nvPr/>
          </p:nvSpPr>
          <p:spPr>
            <a:xfrm>
              <a:off x="1372451" y="2666096"/>
              <a:ext cx="4832402" cy="625843"/>
            </a:xfrm>
            <a:prstGeom prst="rect">
              <a:avLst/>
            </a:prstGeom>
            <a:noFill/>
            <a:ln>
              <a:noFill/>
            </a:ln>
          </p:spPr>
          <p:txBody>
            <a:bodyPr anchorCtr="0" anchor="ctr" bIns="50800" lIns="387000" spcFirstLastPara="1" rIns="50800" wrap="square" tIns="50800">
              <a:noAutofit/>
            </a:bodyPr>
            <a:lstStyle/>
            <a:p>
              <a:pPr indent="0" lvl="0" marL="0" marR="0" rtl="0" algn="l">
                <a:lnSpc>
                  <a:spcPct val="90000"/>
                </a:lnSpc>
                <a:spcBef>
                  <a:spcPts val="0"/>
                </a:spcBef>
                <a:spcAft>
                  <a:spcPts val="0"/>
                </a:spcAft>
                <a:buClr>
                  <a:schemeClr val="lt1"/>
                </a:buClr>
                <a:buSzPts val="2000"/>
                <a:buFont typeface="Century Gothic"/>
                <a:buNone/>
              </a:pPr>
              <a:r>
                <a:rPr b="1" lang="es-MX" sz="2000">
                  <a:solidFill>
                    <a:schemeClr val="lt1"/>
                  </a:solidFill>
                  <a:latin typeface="Century Gothic"/>
                  <a:ea typeface="Century Gothic"/>
                  <a:cs typeface="Century Gothic"/>
                  <a:sym typeface="Century Gothic"/>
                </a:rPr>
                <a:t>Práctica</a:t>
              </a:r>
              <a:endParaRPr b="1" sz="2000">
                <a:solidFill>
                  <a:schemeClr val="lt1"/>
                </a:solidFill>
                <a:latin typeface="Century Gothic"/>
                <a:ea typeface="Century Gothic"/>
                <a:cs typeface="Century Gothic"/>
                <a:sym typeface="Century Gothic"/>
              </a:endParaRPr>
            </a:p>
          </p:txBody>
        </p:sp>
      </p:grpSp>
      <p:sp>
        <p:nvSpPr>
          <p:cNvPr id="234" name="Google Shape;234;p12"/>
          <p:cNvSpPr txBox="1"/>
          <p:nvPr>
            <p:ph type="title"/>
          </p:nvPr>
        </p:nvSpPr>
        <p:spPr>
          <a:xfrm>
            <a:off x="6315964" y="1255776"/>
            <a:ext cx="5035295" cy="2130401"/>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accent2"/>
              </a:buClr>
              <a:buSzPts val="3200"/>
              <a:buFont typeface="Century Gothic"/>
              <a:buNone/>
            </a:pPr>
            <a:r>
              <a:rPr lang="es-MX">
                <a:solidFill>
                  <a:schemeClr val="accent2"/>
                </a:solidFill>
              </a:rPr>
              <a:t>2 | Práctica 1</a:t>
            </a:r>
            <a:br>
              <a:rPr lang="es-MX"/>
            </a:br>
            <a:r>
              <a:rPr lang="es-MX"/>
              <a:t>Caso Netflix : Dashboard para visualizar datos de filmes</a:t>
            </a:r>
            <a:endParaRPr/>
          </a:p>
        </p:txBody>
      </p:sp>
      <p:sp>
        <p:nvSpPr>
          <p:cNvPr id="235" name="Google Shape;235;p12"/>
          <p:cNvSpPr txBox="1"/>
          <p:nvPr>
            <p:ph idx="1" type="body"/>
          </p:nvPr>
        </p:nvSpPr>
        <p:spPr>
          <a:xfrm>
            <a:off x="6303264" y="3998975"/>
            <a:ext cx="5035295" cy="2543953"/>
          </a:xfrm>
          <a:prstGeom prst="rect">
            <a:avLst/>
          </a:prstGeom>
          <a:noFill/>
          <a:ln>
            <a:noFill/>
          </a:ln>
        </p:spPr>
        <p:txBody>
          <a:bodyPr anchorCtr="0" anchor="ctr" bIns="45700" lIns="91425" spcFirstLastPara="1" rIns="91425" wrap="square" tIns="45700">
            <a:normAutofit/>
          </a:bodyPr>
          <a:lstStyle/>
          <a:p>
            <a:pPr indent="-457200" lvl="0" marL="457200" rtl="0" algn="l">
              <a:lnSpc>
                <a:spcPct val="90000"/>
              </a:lnSpc>
              <a:spcBef>
                <a:spcPts val="0"/>
              </a:spcBef>
              <a:spcAft>
                <a:spcPts val="0"/>
              </a:spcAft>
              <a:buSzPts val="1800"/>
              <a:buChar char="•"/>
            </a:pPr>
            <a:r>
              <a:rPr lang="es-MX"/>
              <a:t>2.1 Contexto</a:t>
            </a:r>
            <a:endParaRPr/>
          </a:p>
          <a:p>
            <a:pPr indent="-457200" lvl="0" marL="457200" rtl="0" algn="l">
              <a:lnSpc>
                <a:spcPct val="90000"/>
              </a:lnSpc>
              <a:spcBef>
                <a:spcPts val="1000"/>
              </a:spcBef>
              <a:spcAft>
                <a:spcPts val="0"/>
              </a:spcAft>
              <a:buSzPts val="1800"/>
              <a:buChar char="•"/>
            </a:pPr>
            <a:r>
              <a:rPr lang="es-MX">
                <a:solidFill>
                  <a:srgbClr val="1F3864"/>
                </a:solidFill>
              </a:rPr>
              <a:t>2.2 Instrucciones</a:t>
            </a:r>
            <a:endParaRPr/>
          </a:p>
          <a:p>
            <a:pPr indent="-457200" lvl="0" marL="457200" rtl="0" algn="l">
              <a:lnSpc>
                <a:spcPct val="90000"/>
              </a:lnSpc>
              <a:spcBef>
                <a:spcPts val="1000"/>
              </a:spcBef>
              <a:spcAft>
                <a:spcPts val="0"/>
              </a:spcAft>
              <a:buSzPts val="1800"/>
              <a:buChar char="•"/>
            </a:pPr>
            <a:r>
              <a:rPr lang="es-MX"/>
              <a:t>2.3 Trabajo en equipo</a:t>
            </a:r>
            <a:endParaRPr/>
          </a:p>
          <a:p>
            <a:pPr indent="-457200" lvl="0" marL="457200" rtl="0" algn="l">
              <a:lnSpc>
                <a:spcPct val="90000"/>
              </a:lnSpc>
              <a:spcBef>
                <a:spcPts val="1000"/>
              </a:spcBef>
              <a:spcAft>
                <a:spcPts val="0"/>
              </a:spcAft>
              <a:buSzPts val="1800"/>
              <a:buChar char="•"/>
            </a:pPr>
            <a:r>
              <a:rPr lang="es-MX">
                <a:solidFill>
                  <a:srgbClr val="1F3864"/>
                </a:solidFill>
              </a:rPr>
              <a:t>2.4 Integración del trabajo en equipo</a:t>
            </a:r>
            <a:endParaRPr/>
          </a:p>
        </p:txBody>
      </p:sp>
      <p:grpSp>
        <p:nvGrpSpPr>
          <p:cNvPr id="236" name="Google Shape;236;p12"/>
          <p:cNvGrpSpPr/>
          <p:nvPr/>
        </p:nvGrpSpPr>
        <p:grpSpPr>
          <a:xfrm>
            <a:off x="-326861" y="4913920"/>
            <a:ext cx="2041640" cy="2064030"/>
            <a:chOff x="2123866" y="2379052"/>
            <a:chExt cx="2041640" cy="2064030"/>
          </a:xfrm>
        </p:grpSpPr>
        <p:grpSp>
          <p:nvGrpSpPr>
            <p:cNvPr id="237" name="Google Shape;237;p12"/>
            <p:cNvGrpSpPr/>
            <p:nvPr/>
          </p:nvGrpSpPr>
          <p:grpSpPr>
            <a:xfrm>
              <a:off x="2123866" y="2379052"/>
              <a:ext cx="2041640" cy="2064030"/>
              <a:chOff x="1950860" y="1417159"/>
              <a:chExt cx="2170023" cy="2172100"/>
            </a:xfrm>
          </p:grpSpPr>
          <p:grpSp>
            <p:nvGrpSpPr>
              <p:cNvPr id="238" name="Google Shape;238;p12"/>
              <p:cNvGrpSpPr/>
              <p:nvPr/>
            </p:nvGrpSpPr>
            <p:grpSpPr>
              <a:xfrm>
                <a:off x="1950860" y="1417159"/>
                <a:ext cx="2170023" cy="2172100"/>
                <a:chOff x="1950860" y="1417159"/>
                <a:chExt cx="2170023" cy="2172100"/>
              </a:xfrm>
            </p:grpSpPr>
            <p:sp>
              <p:nvSpPr>
                <p:cNvPr id="239" name="Google Shape;239;p12"/>
                <p:cNvSpPr/>
                <p:nvPr/>
              </p:nvSpPr>
              <p:spPr>
                <a:xfrm rot="-8351682">
                  <a:off x="2090285" y="2529855"/>
                  <a:ext cx="1047536" cy="816338"/>
                </a:xfrm>
                <a:custGeom>
                  <a:rect b="b" l="l" r="r" t="t"/>
                  <a:pathLst>
                    <a:path extrusionOk="0" h="1766420" w="2266695">
                      <a:moveTo>
                        <a:pt x="0" y="1573467"/>
                      </a:moveTo>
                      <a:cubicBezTo>
                        <a:pt x="697710" y="855844"/>
                        <a:pt x="776210" y="326393"/>
                        <a:pt x="763543" y="0"/>
                      </a:cubicBezTo>
                      <a:lnTo>
                        <a:pt x="2266695" y="1766420"/>
                      </a:lnTo>
                      <a:lnTo>
                        <a:pt x="0" y="1573467"/>
                      </a:lnTo>
                      <a:close/>
                    </a:path>
                  </a:pathLst>
                </a:custGeom>
                <a:gradFill>
                  <a:gsLst>
                    <a:gs pos="0">
                      <a:srgbClr val="002958"/>
                    </a:gs>
                    <a:gs pos="50000">
                      <a:srgbClr val="003C7F"/>
                    </a:gs>
                    <a:gs pos="100000">
                      <a:srgbClr val="004899"/>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Century Gothic"/>
                    <a:ea typeface="Century Gothic"/>
                    <a:cs typeface="Century Gothic"/>
                    <a:sym typeface="Century Gothic"/>
                  </a:endParaRPr>
                </a:p>
              </p:txBody>
            </p:sp>
            <p:sp>
              <p:nvSpPr>
                <p:cNvPr id="240" name="Google Shape;240;p12"/>
                <p:cNvSpPr/>
                <p:nvPr/>
              </p:nvSpPr>
              <p:spPr>
                <a:xfrm>
                  <a:off x="2476527" y="1417159"/>
                  <a:ext cx="1644356" cy="1629316"/>
                </a:xfrm>
                <a:prstGeom prst="flowChartConnector">
                  <a:avLst/>
                </a:prstGeom>
                <a:gradFill>
                  <a:gsLst>
                    <a:gs pos="0">
                      <a:srgbClr val="002958"/>
                    </a:gs>
                    <a:gs pos="50000">
                      <a:srgbClr val="003C7F"/>
                    </a:gs>
                    <a:gs pos="100000">
                      <a:srgbClr val="004899"/>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Century Gothic"/>
                    <a:ea typeface="Century Gothic"/>
                    <a:cs typeface="Century Gothic"/>
                    <a:sym typeface="Century Gothic"/>
                  </a:endParaRPr>
                </a:p>
              </p:txBody>
            </p:sp>
          </p:grpSp>
          <p:sp>
            <p:nvSpPr>
              <p:cNvPr id="241" name="Google Shape;241;p12"/>
              <p:cNvSpPr/>
              <p:nvPr/>
            </p:nvSpPr>
            <p:spPr>
              <a:xfrm>
                <a:off x="2693113" y="1633746"/>
                <a:ext cx="1207129" cy="1196139"/>
              </a:xfrm>
              <a:prstGeom prst="ellipse">
                <a:avLst/>
              </a:prstGeom>
              <a:solidFill>
                <a:schemeClr val="lt1"/>
              </a:solidFill>
              <a:ln>
                <a:noFill/>
              </a:ln>
              <a:effectLst>
                <a:outerShdw blurRad="63500" rotWithShape="0" algn="ctr">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Century Gothic"/>
                  <a:ea typeface="Century Gothic"/>
                  <a:cs typeface="Century Gothic"/>
                  <a:sym typeface="Century Gothic"/>
                </a:endParaRPr>
              </a:p>
            </p:txBody>
          </p:sp>
        </p:grpSp>
        <p:pic>
          <p:nvPicPr>
            <p:cNvPr id="242" name="Google Shape;242;p12"/>
            <p:cNvPicPr preferRelativeResize="0"/>
            <p:nvPr/>
          </p:nvPicPr>
          <p:blipFill rotWithShape="1">
            <a:blip r:embed="rId4">
              <a:alphaModFix/>
            </a:blip>
            <a:srcRect b="0" l="0" r="0" t="0"/>
            <a:stretch/>
          </p:blipFill>
          <p:spPr>
            <a:xfrm>
              <a:off x="2981351" y="2746635"/>
              <a:ext cx="797296" cy="797296"/>
            </a:xfrm>
            <a:prstGeom prst="rect">
              <a:avLst/>
            </a:prstGeom>
            <a:noFill/>
            <a:ln>
              <a:noFill/>
            </a:ln>
          </p:spPr>
        </p:pic>
        <p:sp>
          <p:nvSpPr>
            <p:cNvPr id="243" name="Google Shape;243;p12"/>
            <p:cNvSpPr txBox="1"/>
            <p:nvPr/>
          </p:nvSpPr>
          <p:spPr>
            <a:xfrm>
              <a:off x="2574251" y="3628826"/>
              <a:ext cx="357790" cy="461665"/>
            </a:xfrm>
            <a:prstGeom prst="rect">
              <a:avLst/>
            </a:prstGeom>
            <a:noFill/>
            <a:ln>
              <a:noFill/>
            </a:ln>
            <a:effectLst>
              <a:outerShdw blurRad="76200" kx="-1200000" rotWithShape="0" algn="bl" sy="23000">
                <a:srgbClr val="000000">
                  <a:alpha val="29803"/>
                </a:srgbClr>
              </a:outerShdw>
            </a:effectLst>
          </p:spPr>
          <p:txBody>
            <a:bodyPr anchorCtr="0" anchor="t" bIns="45700" lIns="91425" spcFirstLastPara="1" rIns="91425" wrap="square" tIns="45700">
              <a:spAutoFit/>
            </a:bodyPr>
            <a:lstStyle/>
            <a:p>
              <a:pPr indent="0" lvl="0" marL="0" marR="0" rtl="0" algn="l">
                <a:spcBef>
                  <a:spcPts val="0"/>
                </a:spcBef>
                <a:spcAft>
                  <a:spcPts val="0"/>
                </a:spcAft>
                <a:buNone/>
              </a:pPr>
              <a:r>
                <a:rPr b="1" lang="es-MX" sz="2400">
                  <a:solidFill>
                    <a:srgbClr val="2E75B5"/>
                  </a:solidFill>
                  <a:latin typeface="Century Gothic"/>
                  <a:ea typeface="Century Gothic"/>
                  <a:cs typeface="Century Gothic"/>
                  <a:sym typeface="Century Gothic"/>
                </a:rPr>
                <a:t>2</a:t>
              </a:r>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13"/>
          <p:cNvSpPr txBox="1"/>
          <p:nvPr>
            <p:ph idx="1" type="body"/>
          </p:nvPr>
        </p:nvSpPr>
        <p:spPr>
          <a:xfrm>
            <a:off x="4731026" y="1368735"/>
            <a:ext cx="6873294" cy="5265119"/>
          </a:xfrm>
          <a:prstGeom prst="rect">
            <a:avLst/>
          </a:prstGeom>
          <a:noFill/>
          <a:ln>
            <a:noFill/>
          </a:ln>
        </p:spPr>
        <p:txBody>
          <a:bodyPr anchorCtr="0" anchor="ctr" bIns="45700" lIns="91425" spcFirstLastPara="1" rIns="91425" wrap="square" tIns="45700">
            <a:normAutofit/>
          </a:bodyPr>
          <a:lstStyle/>
          <a:p>
            <a:pPr indent="-482600" lvl="0" marL="457200" rtl="0" algn="l">
              <a:lnSpc>
                <a:spcPct val="120000"/>
              </a:lnSpc>
              <a:spcBef>
                <a:spcPts val="1500"/>
              </a:spcBef>
              <a:spcAft>
                <a:spcPts val="0"/>
              </a:spcAft>
              <a:buSzPts val="2200"/>
              <a:buChar char="•"/>
            </a:pPr>
            <a:r>
              <a:rPr lang="es-MX" sz="2400">
                <a:solidFill>
                  <a:srgbClr val="002060"/>
                </a:solidFill>
                <a:highlight>
                  <a:schemeClr val="lt1"/>
                </a:highlight>
              </a:rPr>
              <a:t>Netflix ofrece una base de datos de filmes gratuita para que cientificos de datos pueden realizar aplicaciones </a:t>
            </a:r>
            <a:endParaRPr sz="2400">
              <a:solidFill>
                <a:srgbClr val="002060"/>
              </a:solidFill>
              <a:highlight>
                <a:schemeClr val="lt1"/>
              </a:highlight>
            </a:endParaRPr>
          </a:p>
          <a:p>
            <a:pPr indent="-495300" lvl="0" marL="457200" rtl="0" algn="l">
              <a:lnSpc>
                <a:spcPct val="120000"/>
              </a:lnSpc>
              <a:spcBef>
                <a:spcPts val="1500"/>
              </a:spcBef>
              <a:spcAft>
                <a:spcPts val="0"/>
              </a:spcAft>
              <a:buClr>
                <a:srgbClr val="002060"/>
              </a:buClr>
              <a:buSzPts val="2400"/>
              <a:buChar char="•"/>
            </a:pPr>
            <a:r>
              <a:rPr lang="es-MX" sz="2400">
                <a:solidFill>
                  <a:srgbClr val="002060"/>
                </a:solidFill>
                <a:highlight>
                  <a:schemeClr val="lt1"/>
                </a:highlight>
              </a:rPr>
              <a:t>Usaremos esta base de datos para construir un dashboard que nos permita visualizar filmes, realizar busquedas, filtrar filmes por director entre otras funciones</a:t>
            </a:r>
            <a:endParaRPr sz="2400">
              <a:solidFill>
                <a:srgbClr val="002060"/>
              </a:solidFill>
              <a:highlight>
                <a:schemeClr val="lt1"/>
              </a:highlight>
            </a:endParaRPr>
          </a:p>
          <a:p>
            <a:pPr indent="0" lvl="0" marL="457200" rtl="0" algn="l">
              <a:lnSpc>
                <a:spcPct val="120000"/>
              </a:lnSpc>
              <a:spcBef>
                <a:spcPts val="1500"/>
              </a:spcBef>
              <a:spcAft>
                <a:spcPts val="0"/>
              </a:spcAft>
              <a:buNone/>
            </a:pPr>
            <a:r>
              <a:t/>
            </a:r>
            <a:endParaRPr b="1" sz="2000">
              <a:solidFill>
                <a:srgbClr val="002060"/>
              </a:solidFill>
              <a:highlight>
                <a:srgbClr val="FFFF00"/>
              </a:highlight>
            </a:endParaRPr>
          </a:p>
        </p:txBody>
      </p:sp>
      <p:sp>
        <p:nvSpPr>
          <p:cNvPr id="249" name="Google Shape;249;p13"/>
          <p:cNvSpPr txBox="1"/>
          <p:nvPr>
            <p:ph type="title"/>
          </p:nvPr>
        </p:nvSpPr>
        <p:spPr>
          <a:xfrm>
            <a:off x="2841284" y="227633"/>
            <a:ext cx="8071151" cy="658694"/>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chemeClr val="lt1"/>
              </a:buClr>
              <a:buSzPts val="3200"/>
              <a:buFont typeface="Century Gothic"/>
              <a:buNone/>
            </a:pPr>
            <a:r>
              <a:rPr lang="es-MX"/>
              <a:t>2.1 Práctica | Contexto</a:t>
            </a:r>
            <a:endParaRPr/>
          </a:p>
        </p:txBody>
      </p:sp>
      <p:sp>
        <p:nvSpPr>
          <p:cNvPr id="250" name="Google Shape;250;p13"/>
          <p:cNvSpPr txBox="1"/>
          <p:nvPr/>
        </p:nvSpPr>
        <p:spPr>
          <a:xfrm>
            <a:off x="520875" y="3429000"/>
            <a:ext cx="30000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MX" sz="2300"/>
              <a:t>1629484330</a:t>
            </a:r>
            <a:endParaRPr sz="23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pic>
        <p:nvPicPr>
          <p:cNvPr id="255" name="Google Shape;255;p14"/>
          <p:cNvPicPr preferRelativeResize="0"/>
          <p:nvPr/>
        </p:nvPicPr>
        <p:blipFill rotWithShape="1">
          <a:blip r:embed="rId3">
            <a:alphaModFix/>
          </a:blip>
          <a:srcRect b="0" l="0" r="0" t="0"/>
          <a:stretch/>
        </p:blipFill>
        <p:spPr>
          <a:xfrm>
            <a:off x="912675" y="2139639"/>
            <a:ext cx="3857214" cy="3804629"/>
          </a:xfrm>
          <a:prstGeom prst="round2DiagRect">
            <a:avLst>
              <a:gd fmla="val 16667" name="adj1"/>
              <a:gd fmla="val 0" name="adj2"/>
            </a:avLst>
          </a:prstGeom>
          <a:noFill/>
          <a:ln cap="sq" cmpd="sng" w="88900">
            <a:solidFill>
              <a:srgbClr val="FFFFFF"/>
            </a:solidFill>
            <a:prstDash val="solid"/>
            <a:miter lim="800000"/>
            <a:headEnd len="sm" w="sm" type="none"/>
            <a:tailEnd len="sm" w="sm" type="none"/>
          </a:ln>
          <a:effectLst>
            <a:outerShdw blurRad="254000" rotWithShape="0" algn="tl">
              <a:srgbClr val="000000">
                <a:alpha val="42745"/>
              </a:srgbClr>
            </a:outerShdw>
          </a:effectLst>
        </p:spPr>
      </p:pic>
      <p:sp>
        <p:nvSpPr>
          <p:cNvPr id="256" name="Google Shape;256;p14"/>
          <p:cNvSpPr txBox="1"/>
          <p:nvPr>
            <p:ph idx="1" type="body"/>
          </p:nvPr>
        </p:nvSpPr>
        <p:spPr>
          <a:xfrm>
            <a:off x="5380383" y="1368735"/>
            <a:ext cx="6223937" cy="5265119"/>
          </a:xfrm>
          <a:prstGeom prst="rect">
            <a:avLst/>
          </a:prstGeom>
          <a:noFill/>
          <a:ln>
            <a:noFill/>
          </a:ln>
        </p:spPr>
        <p:txBody>
          <a:bodyPr anchorCtr="0" anchor="ctr" bIns="45700" lIns="91425" spcFirstLastPara="1" rIns="91425" wrap="square" tIns="45700">
            <a:normAutofit/>
          </a:bodyPr>
          <a:lstStyle/>
          <a:p>
            <a:pPr indent="-457200" lvl="0" marL="457200" rtl="0" algn="l">
              <a:lnSpc>
                <a:spcPct val="100000"/>
              </a:lnSpc>
              <a:spcBef>
                <a:spcPts val="0"/>
              </a:spcBef>
              <a:spcAft>
                <a:spcPts val="0"/>
              </a:spcAft>
              <a:buSzPts val="1980"/>
              <a:buChar char="•"/>
            </a:pPr>
            <a:r>
              <a:rPr lang="es-MX"/>
              <a:t>Descarga el archivo </a:t>
            </a:r>
            <a:r>
              <a:rPr b="1" lang="es-MX">
                <a:solidFill>
                  <a:srgbClr val="002060"/>
                </a:solidFill>
              </a:rPr>
              <a:t>movies.csv</a:t>
            </a:r>
            <a:endParaRPr/>
          </a:p>
          <a:p>
            <a:pPr indent="-457200" lvl="0" marL="457200" rtl="0" algn="l">
              <a:lnSpc>
                <a:spcPct val="100000"/>
              </a:lnSpc>
              <a:spcBef>
                <a:spcPts val="3000"/>
              </a:spcBef>
              <a:spcAft>
                <a:spcPts val="0"/>
              </a:spcAft>
              <a:buSzPts val="1980"/>
              <a:buChar char="•"/>
            </a:pPr>
            <a:r>
              <a:rPr lang="es-MX"/>
              <a:t>Genera una libreta en </a:t>
            </a:r>
            <a:r>
              <a:rPr b="1" lang="es-MX">
                <a:solidFill>
                  <a:schemeClr val="accent2"/>
                </a:solidFill>
              </a:rPr>
              <a:t>Google Colab </a:t>
            </a:r>
            <a:r>
              <a:rPr lang="es-MX"/>
              <a:t>para esta práctica, cuya estructura esté basada en los análisis solicitados </a:t>
            </a:r>
            <a:endParaRPr/>
          </a:p>
          <a:p>
            <a:pPr indent="-457200" lvl="0" marL="457200" rtl="0" algn="l">
              <a:lnSpc>
                <a:spcPct val="100000"/>
              </a:lnSpc>
              <a:spcBef>
                <a:spcPts val="3000"/>
              </a:spcBef>
              <a:spcAft>
                <a:spcPts val="0"/>
              </a:spcAft>
              <a:buSzPts val="1980"/>
              <a:buChar char="•"/>
            </a:pPr>
            <a:r>
              <a:rPr lang="es-MX"/>
              <a:t>Lee, en un </a:t>
            </a:r>
            <a:r>
              <a:rPr b="1" lang="es-MX">
                <a:solidFill>
                  <a:srgbClr val="002060"/>
                </a:solidFill>
              </a:rPr>
              <a:t>dataframe</a:t>
            </a:r>
            <a:r>
              <a:rPr lang="es-MX"/>
              <a:t>, todos los registros del archivo, usando una funcion con el atributo </a:t>
            </a:r>
            <a:r>
              <a:rPr b="1" lang="es-MX">
                <a:solidFill>
                  <a:schemeClr val="accent2"/>
                </a:solidFill>
              </a:rPr>
              <a:t>@cache</a:t>
            </a:r>
            <a:r>
              <a:rPr lang="es-MX"/>
              <a:t>, dicha funcion debera recibir un parametro para determinar el numero de filmes a recuperar (500) por default</a:t>
            </a:r>
            <a:endParaRPr/>
          </a:p>
        </p:txBody>
      </p:sp>
      <p:sp>
        <p:nvSpPr>
          <p:cNvPr id="257" name="Google Shape;257;p14"/>
          <p:cNvSpPr txBox="1"/>
          <p:nvPr>
            <p:ph type="title"/>
          </p:nvPr>
        </p:nvSpPr>
        <p:spPr>
          <a:xfrm>
            <a:off x="2841284" y="227633"/>
            <a:ext cx="8071151" cy="658694"/>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chemeClr val="lt1"/>
              </a:buClr>
              <a:buSzPts val="3200"/>
              <a:buFont typeface="Century Gothic"/>
              <a:buNone/>
            </a:pPr>
            <a:r>
              <a:rPr lang="es-MX"/>
              <a:t>2.2 Práctica | Instrucciones</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15"/>
          <p:cNvSpPr txBox="1"/>
          <p:nvPr>
            <p:ph idx="1" type="body"/>
          </p:nvPr>
        </p:nvSpPr>
        <p:spPr>
          <a:xfrm>
            <a:off x="5249757" y="1673535"/>
            <a:ext cx="6811500" cy="5265000"/>
          </a:xfrm>
          <a:prstGeom prst="rect">
            <a:avLst/>
          </a:prstGeom>
          <a:noFill/>
          <a:ln>
            <a:noFill/>
          </a:ln>
        </p:spPr>
        <p:txBody>
          <a:bodyPr anchorCtr="0" anchor="ctr" bIns="45700" lIns="91425" spcFirstLastPara="1" rIns="91425" wrap="square" tIns="45700">
            <a:noAutofit/>
          </a:bodyPr>
          <a:lstStyle/>
          <a:p>
            <a:pPr indent="0" lvl="0" marL="0" rtl="0" algn="l">
              <a:lnSpc>
                <a:spcPct val="120000"/>
              </a:lnSpc>
              <a:spcBef>
                <a:spcPts val="0"/>
              </a:spcBef>
              <a:spcAft>
                <a:spcPts val="0"/>
              </a:spcAft>
              <a:buSzPts val="1620"/>
              <a:buNone/>
            </a:pPr>
            <a:r>
              <a:rPr lang="es-MX" sz="2000"/>
              <a:t>Usando el</a:t>
            </a:r>
            <a:r>
              <a:rPr lang="es-MX" sz="2000"/>
              <a:t> </a:t>
            </a:r>
            <a:r>
              <a:rPr b="1" lang="es-MX" sz="2000">
                <a:solidFill>
                  <a:srgbClr val="002060"/>
                </a:solidFill>
              </a:rPr>
              <a:t>dataframe</a:t>
            </a:r>
            <a:r>
              <a:rPr lang="es-MX" sz="2000"/>
              <a:t> anterior crear un dashboard con la siguiente funcionalidad:</a:t>
            </a:r>
            <a:endParaRPr sz="2000"/>
          </a:p>
          <a:p>
            <a:pPr indent="0" lvl="0" marL="0" rtl="0" algn="l">
              <a:lnSpc>
                <a:spcPct val="120000"/>
              </a:lnSpc>
              <a:spcBef>
                <a:spcPts val="0"/>
              </a:spcBef>
              <a:spcAft>
                <a:spcPts val="0"/>
              </a:spcAft>
              <a:buSzPts val="1620"/>
              <a:buNone/>
            </a:pPr>
            <a:r>
              <a:t/>
            </a:r>
            <a:endParaRPr sz="2000"/>
          </a:p>
          <a:p>
            <a:pPr indent="-355600" lvl="0" marL="342900" rtl="0" algn="l">
              <a:lnSpc>
                <a:spcPct val="120000"/>
              </a:lnSpc>
              <a:spcBef>
                <a:spcPts val="0"/>
              </a:spcBef>
              <a:spcAft>
                <a:spcPts val="0"/>
              </a:spcAft>
              <a:buSzPts val="1820"/>
              <a:buFont typeface="Century Gothic"/>
              <a:buAutoNum type="arabicPeriod"/>
            </a:pPr>
            <a:r>
              <a:rPr lang="es-MX" sz="2000"/>
              <a:t>Colocar un componente </a:t>
            </a:r>
            <a:r>
              <a:rPr b="1" lang="es-MX" sz="2000">
                <a:solidFill>
                  <a:schemeClr val="accent2"/>
                </a:solidFill>
                <a:highlight>
                  <a:schemeClr val="lt1"/>
                </a:highlight>
              </a:rPr>
              <a:t>checkbox</a:t>
            </a:r>
            <a:r>
              <a:rPr lang="es-MX" sz="2000"/>
              <a:t> en el </a:t>
            </a:r>
            <a:r>
              <a:rPr b="1" lang="es-MX" sz="2000">
                <a:solidFill>
                  <a:schemeClr val="accent2"/>
                </a:solidFill>
              </a:rPr>
              <a:t>sidebar</a:t>
            </a:r>
            <a:r>
              <a:rPr lang="es-MX" sz="2000"/>
              <a:t> del dashboard que permita visualizar todos los filmes recuperados</a:t>
            </a:r>
            <a:endParaRPr sz="2400"/>
          </a:p>
          <a:p>
            <a:pPr indent="-354330" lvl="0" marL="457200" rtl="0" algn="l">
              <a:lnSpc>
                <a:spcPct val="120000"/>
              </a:lnSpc>
              <a:spcBef>
                <a:spcPts val="0"/>
              </a:spcBef>
              <a:spcAft>
                <a:spcPts val="0"/>
              </a:spcAft>
              <a:buSzPts val="1620"/>
              <a:buNone/>
            </a:pPr>
            <a:r>
              <a:t/>
            </a:r>
            <a:endParaRPr sz="2000"/>
          </a:p>
          <a:p>
            <a:pPr indent="-355600" lvl="0" marL="342900" rtl="0" algn="l">
              <a:lnSpc>
                <a:spcPct val="120000"/>
              </a:lnSpc>
              <a:spcBef>
                <a:spcPts val="0"/>
              </a:spcBef>
              <a:spcAft>
                <a:spcPts val="0"/>
              </a:spcAft>
              <a:buSzPts val="1820"/>
              <a:buFont typeface="Century Gothic"/>
              <a:buAutoNum type="arabicPeriod"/>
            </a:pPr>
            <a:r>
              <a:rPr lang="es-MX" sz="2000"/>
              <a:t>En el sidebar del dashboard colocar un </a:t>
            </a:r>
            <a:r>
              <a:rPr b="1" lang="es-MX" sz="2000">
                <a:solidFill>
                  <a:schemeClr val="accent2"/>
                </a:solidFill>
              </a:rPr>
              <a:t>componente de texto</a:t>
            </a:r>
            <a:r>
              <a:rPr lang="es-MX" sz="2000"/>
              <a:t> y un </a:t>
            </a:r>
            <a:r>
              <a:rPr b="1" lang="es-MX" sz="2000">
                <a:solidFill>
                  <a:schemeClr val="accent2"/>
                </a:solidFill>
              </a:rPr>
              <a:t>boton de comando</a:t>
            </a:r>
            <a:r>
              <a:rPr lang="es-MX" sz="2000"/>
              <a:t> y realizar las siguientes operaciones:</a:t>
            </a:r>
            <a:endParaRPr sz="2400"/>
          </a:p>
          <a:p>
            <a:pPr indent="-355600" lvl="1" marL="800100" rtl="0" algn="l">
              <a:lnSpc>
                <a:spcPct val="120000"/>
              </a:lnSpc>
              <a:spcBef>
                <a:spcPts val="0"/>
              </a:spcBef>
              <a:spcAft>
                <a:spcPts val="0"/>
              </a:spcAft>
              <a:buSzPts val="1820"/>
              <a:buChar char="•"/>
            </a:pPr>
            <a:r>
              <a:rPr lang="es-MX" sz="2000"/>
              <a:t>Buscar los filmes por titulo</a:t>
            </a:r>
            <a:endParaRPr sz="2400"/>
          </a:p>
          <a:p>
            <a:pPr indent="-355600" lvl="1" marL="800100" rtl="0" algn="l">
              <a:lnSpc>
                <a:spcPct val="120000"/>
              </a:lnSpc>
              <a:spcBef>
                <a:spcPts val="0"/>
              </a:spcBef>
              <a:spcAft>
                <a:spcPts val="0"/>
              </a:spcAft>
              <a:buSzPts val="1820"/>
              <a:buChar char="•"/>
            </a:pPr>
            <a:r>
              <a:rPr lang="es-MX" sz="2000"/>
              <a:t>El tipo de concidencia sera del tipo “que contenga”</a:t>
            </a:r>
            <a:endParaRPr sz="2000"/>
          </a:p>
          <a:p>
            <a:pPr indent="-367030" lvl="1" marL="800100" rtl="0" algn="l">
              <a:lnSpc>
                <a:spcPct val="120000"/>
              </a:lnSpc>
              <a:spcBef>
                <a:spcPts val="0"/>
              </a:spcBef>
              <a:spcAft>
                <a:spcPts val="0"/>
              </a:spcAft>
              <a:buSzPts val="2000"/>
              <a:buChar char="•"/>
            </a:pPr>
            <a:r>
              <a:rPr lang="es-MX" sz="2000"/>
              <a:t>Debera buscar filmes sin importar se escriban en minusculas o mayusculas</a:t>
            </a:r>
            <a:endParaRPr sz="2000"/>
          </a:p>
          <a:p>
            <a:pPr indent="0" lvl="0" marL="0" rtl="0" algn="l">
              <a:lnSpc>
                <a:spcPct val="120000"/>
              </a:lnSpc>
              <a:spcBef>
                <a:spcPts val="0"/>
              </a:spcBef>
              <a:spcAft>
                <a:spcPts val="0"/>
              </a:spcAft>
              <a:buSzPts val="1620"/>
              <a:buNone/>
            </a:pPr>
            <a:r>
              <a:t/>
            </a:r>
            <a:endParaRPr sz="1800"/>
          </a:p>
          <a:p>
            <a:pPr indent="0" lvl="0" marL="457200" rtl="0" algn="l">
              <a:lnSpc>
                <a:spcPct val="120000"/>
              </a:lnSpc>
              <a:spcBef>
                <a:spcPts val="0"/>
              </a:spcBef>
              <a:spcAft>
                <a:spcPts val="0"/>
              </a:spcAft>
              <a:buNone/>
            </a:pPr>
            <a:r>
              <a:t/>
            </a:r>
            <a:endParaRPr/>
          </a:p>
        </p:txBody>
      </p:sp>
      <p:sp>
        <p:nvSpPr>
          <p:cNvPr id="264" name="Google Shape;264;p15"/>
          <p:cNvSpPr txBox="1"/>
          <p:nvPr>
            <p:ph type="title"/>
          </p:nvPr>
        </p:nvSpPr>
        <p:spPr>
          <a:xfrm>
            <a:off x="2841284" y="227633"/>
            <a:ext cx="8071151" cy="658694"/>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chemeClr val="lt1"/>
              </a:buClr>
              <a:buSzPts val="3200"/>
              <a:buFont typeface="Century Gothic"/>
              <a:buNone/>
            </a:pPr>
            <a:r>
              <a:rPr lang="es-MX"/>
              <a:t>2.3 Práctica | Trabajo en equipo</a:t>
            </a:r>
            <a:endParaRPr/>
          </a:p>
        </p:txBody>
      </p:sp>
      <p:pic>
        <p:nvPicPr>
          <p:cNvPr id="265" name="Google Shape;265;p15"/>
          <p:cNvPicPr preferRelativeResize="0"/>
          <p:nvPr/>
        </p:nvPicPr>
        <p:blipFill rotWithShape="1">
          <a:blip r:embed="rId3">
            <a:alphaModFix/>
          </a:blip>
          <a:srcRect b="0" l="59661" r="0" t="14330"/>
          <a:stretch/>
        </p:blipFill>
        <p:spPr>
          <a:xfrm flipH="1">
            <a:off x="1039931" y="2345005"/>
            <a:ext cx="3694958" cy="3676391"/>
          </a:xfrm>
          <a:prstGeom prst="round2DiagRect">
            <a:avLst>
              <a:gd fmla="val 16667" name="adj1"/>
              <a:gd fmla="val 0" name="adj2"/>
            </a:avLst>
          </a:prstGeom>
          <a:noFill/>
          <a:ln cap="sq" cmpd="sng" w="88900">
            <a:solidFill>
              <a:srgbClr val="FFFFFF"/>
            </a:solidFill>
            <a:prstDash val="solid"/>
            <a:miter lim="800000"/>
            <a:headEnd len="sm" w="sm" type="none"/>
            <a:tailEnd len="sm" w="sm" type="none"/>
          </a:ln>
          <a:effectLst>
            <a:outerShdw blurRad="254000" rotWithShape="0" algn="tl">
              <a:srgbClr val="000000">
                <a:alpha val="42745"/>
              </a:srgbClr>
            </a:outerShdw>
          </a:effectLst>
        </p:spPr>
      </p:pic>
      <p:sp>
        <p:nvSpPr>
          <p:cNvPr id="266" name="Google Shape;266;p15"/>
          <p:cNvSpPr txBox="1"/>
          <p:nvPr/>
        </p:nvSpPr>
        <p:spPr>
          <a:xfrm>
            <a:off x="940397" y="1368735"/>
            <a:ext cx="3488455"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s-MX" sz="3200">
                <a:solidFill>
                  <a:schemeClr val="lt1"/>
                </a:solidFill>
                <a:latin typeface="Century Gothic"/>
                <a:ea typeface="Century Gothic"/>
                <a:cs typeface="Century Gothic"/>
                <a:sym typeface="Century Gothic"/>
              </a:rPr>
              <a:t>BreakOut Rooms</a:t>
            </a:r>
            <a:endParaRPr b="1" i="1" sz="3200">
              <a:solidFill>
                <a:schemeClr val="lt1"/>
              </a:solidFill>
              <a:latin typeface="Century Gothic"/>
              <a:ea typeface="Century Gothic"/>
              <a:cs typeface="Century Gothic"/>
              <a:sym typeface="Century Gothic"/>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16"/>
          <p:cNvSpPr txBox="1"/>
          <p:nvPr>
            <p:ph idx="1" type="body"/>
          </p:nvPr>
        </p:nvSpPr>
        <p:spPr>
          <a:xfrm>
            <a:off x="5380383" y="1368735"/>
            <a:ext cx="6223937" cy="5265119"/>
          </a:xfrm>
          <a:prstGeom prst="rect">
            <a:avLst/>
          </a:prstGeom>
          <a:noFill/>
          <a:ln>
            <a:noFill/>
          </a:ln>
        </p:spPr>
        <p:txBody>
          <a:bodyPr anchorCtr="0" anchor="ctr" bIns="45700" lIns="91425" spcFirstLastPara="1" rIns="91425" wrap="square" tIns="45700">
            <a:noAutofit/>
          </a:bodyPr>
          <a:lstStyle/>
          <a:p>
            <a:pPr indent="-355600" lvl="0" marL="342900" rtl="0" algn="l">
              <a:lnSpc>
                <a:spcPct val="120000"/>
              </a:lnSpc>
              <a:spcBef>
                <a:spcPts val="0"/>
              </a:spcBef>
              <a:spcAft>
                <a:spcPts val="0"/>
              </a:spcAft>
              <a:buSzPts val="1820"/>
              <a:buFont typeface="Century Gothic"/>
              <a:buAutoNum type="arabicPeriod" startAt="4"/>
            </a:pPr>
            <a:r>
              <a:rPr lang="es-MX" sz="2000"/>
              <a:t>En el sidebar colocar un componente </a:t>
            </a:r>
            <a:r>
              <a:rPr b="1" lang="es-MX" sz="2000">
                <a:solidFill>
                  <a:schemeClr val="accent2"/>
                </a:solidFill>
              </a:rPr>
              <a:t>selectedbox</a:t>
            </a:r>
            <a:r>
              <a:rPr lang="es-MX" sz="2000"/>
              <a:t> y un </a:t>
            </a:r>
            <a:r>
              <a:rPr b="1" lang="es-MX" sz="2000">
                <a:solidFill>
                  <a:schemeClr val="accent2"/>
                </a:solidFill>
              </a:rPr>
              <a:t>boton de comando</a:t>
            </a:r>
            <a:r>
              <a:rPr lang="es-MX" sz="2000"/>
              <a:t>, con las siguientes caracteristicas:</a:t>
            </a:r>
            <a:endParaRPr sz="2000"/>
          </a:p>
          <a:p>
            <a:pPr indent="0" lvl="0" marL="457200" rtl="0" algn="l">
              <a:lnSpc>
                <a:spcPct val="120000"/>
              </a:lnSpc>
              <a:spcBef>
                <a:spcPts val="0"/>
              </a:spcBef>
              <a:spcAft>
                <a:spcPts val="0"/>
              </a:spcAft>
              <a:buNone/>
            </a:pPr>
            <a:r>
              <a:t/>
            </a:r>
            <a:endParaRPr sz="2000"/>
          </a:p>
          <a:p>
            <a:pPr indent="-344169" lvl="1" marL="800100" rtl="0" algn="l">
              <a:lnSpc>
                <a:spcPct val="120000"/>
              </a:lnSpc>
              <a:spcBef>
                <a:spcPts val="0"/>
              </a:spcBef>
              <a:spcAft>
                <a:spcPts val="0"/>
              </a:spcAft>
              <a:buSzPts val="2000"/>
              <a:buChar char="•"/>
            </a:pPr>
            <a:r>
              <a:rPr lang="es-MX" sz="2000"/>
              <a:t>Debera mostrar un titulo y cargar la columna </a:t>
            </a:r>
            <a:r>
              <a:rPr b="1" lang="es-MX" sz="2000"/>
              <a:t>‘director’ </a:t>
            </a:r>
            <a:r>
              <a:rPr lang="es-MX" sz="2000"/>
              <a:t>del dataframe</a:t>
            </a:r>
            <a:endParaRPr sz="2000"/>
          </a:p>
          <a:p>
            <a:pPr indent="-344169" lvl="1" marL="800100" rtl="0" algn="l">
              <a:lnSpc>
                <a:spcPct val="120000"/>
              </a:lnSpc>
              <a:spcBef>
                <a:spcPts val="0"/>
              </a:spcBef>
              <a:spcAft>
                <a:spcPts val="0"/>
              </a:spcAft>
              <a:buSzPts val="2000"/>
              <a:buChar char="•"/>
            </a:pPr>
            <a:r>
              <a:rPr lang="es-MX" sz="2000"/>
              <a:t>El boton de comando debera tomar el director seleccionado y llamar una funcion que filtre los filmes realizados por ese director</a:t>
            </a:r>
            <a:endParaRPr sz="2000"/>
          </a:p>
          <a:p>
            <a:pPr indent="0" lvl="0" marL="0" rtl="0" algn="l">
              <a:lnSpc>
                <a:spcPct val="120000"/>
              </a:lnSpc>
              <a:spcBef>
                <a:spcPts val="0"/>
              </a:spcBef>
              <a:spcAft>
                <a:spcPts val="0"/>
              </a:spcAft>
              <a:buSzPts val="1620"/>
              <a:buNone/>
            </a:pPr>
            <a:r>
              <a:t/>
            </a:r>
            <a:endParaRPr/>
          </a:p>
          <a:p>
            <a:pPr indent="0" lvl="0" marL="0" rtl="0" algn="l">
              <a:lnSpc>
                <a:spcPct val="120000"/>
              </a:lnSpc>
              <a:spcBef>
                <a:spcPts val="0"/>
              </a:spcBef>
              <a:spcAft>
                <a:spcPts val="0"/>
              </a:spcAft>
              <a:buNone/>
            </a:pPr>
            <a:r>
              <a:t/>
            </a:r>
            <a:endParaRPr/>
          </a:p>
        </p:txBody>
      </p:sp>
      <p:sp>
        <p:nvSpPr>
          <p:cNvPr id="272" name="Google Shape;272;p16"/>
          <p:cNvSpPr txBox="1"/>
          <p:nvPr>
            <p:ph type="title"/>
          </p:nvPr>
        </p:nvSpPr>
        <p:spPr>
          <a:xfrm>
            <a:off x="2841284" y="227633"/>
            <a:ext cx="8071151" cy="658694"/>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chemeClr val="lt1"/>
              </a:buClr>
              <a:buSzPts val="3200"/>
              <a:buFont typeface="Century Gothic"/>
              <a:buNone/>
            </a:pPr>
            <a:r>
              <a:rPr lang="es-MX"/>
              <a:t>2.3 Práctica | Trabajo en equipo</a:t>
            </a:r>
            <a:endParaRPr/>
          </a:p>
        </p:txBody>
      </p:sp>
      <p:pic>
        <p:nvPicPr>
          <p:cNvPr id="273" name="Google Shape;273;p16"/>
          <p:cNvPicPr preferRelativeResize="0"/>
          <p:nvPr/>
        </p:nvPicPr>
        <p:blipFill rotWithShape="1">
          <a:blip r:embed="rId3">
            <a:alphaModFix/>
          </a:blip>
          <a:srcRect b="0" l="59661" r="0" t="14330"/>
          <a:stretch/>
        </p:blipFill>
        <p:spPr>
          <a:xfrm flipH="1">
            <a:off x="1039931" y="2345005"/>
            <a:ext cx="3694958" cy="3676391"/>
          </a:xfrm>
          <a:prstGeom prst="round2DiagRect">
            <a:avLst>
              <a:gd fmla="val 16667" name="adj1"/>
              <a:gd fmla="val 0" name="adj2"/>
            </a:avLst>
          </a:prstGeom>
          <a:noFill/>
          <a:ln cap="sq" cmpd="sng" w="88900">
            <a:solidFill>
              <a:srgbClr val="FFFFFF"/>
            </a:solidFill>
            <a:prstDash val="solid"/>
            <a:miter lim="800000"/>
            <a:headEnd len="sm" w="sm" type="none"/>
            <a:tailEnd len="sm" w="sm" type="none"/>
          </a:ln>
          <a:effectLst>
            <a:outerShdw blurRad="254000" rotWithShape="0" algn="tl">
              <a:srgbClr val="000000">
                <a:alpha val="42745"/>
              </a:srgbClr>
            </a:outerShdw>
          </a:effectLst>
        </p:spPr>
      </p:pic>
      <p:sp>
        <p:nvSpPr>
          <p:cNvPr id="274" name="Google Shape;274;p16"/>
          <p:cNvSpPr txBox="1"/>
          <p:nvPr/>
        </p:nvSpPr>
        <p:spPr>
          <a:xfrm>
            <a:off x="940397" y="1368735"/>
            <a:ext cx="3488455"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s-MX" sz="3200">
                <a:solidFill>
                  <a:schemeClr val="lt1"/>
                </a:solidFill>
                <a:latin typeface="Century Gothic"/>
                <a:ea typeface="Century Gothic"/>
                <a:cs typeface="Century Gothic"/>
                <a:sym typeface="Century Gothic"/>
              </a:rPr>
              <a:t>BreakOut Rooms</a:t>
            </a:r>
            <a:endParaRPr b="1" i="1" sz="3200">
              <a:solidFill>
                <a:schemeClr val="lt1"/>
              </a:solidFill>
              <a:latin typeface="Century Gothic"/>
              <a:ea typeface="Century Gothic"/>
              <a:cs typeface="Century Gothic"/>
              <a:sym typeface="Century Gothic"/>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gf7f1a82c89_0_11"/>
          <p:cNvSpPr txBox="1"/>
          <p:nvPr>
            <p:ph idx="1" type="body"/>
          </p:nvPr>
        </p:nvSpPr>
        <p:spPr>
          <a:xfrm>
            <a:off x="364850" y="981963"/>
            <a:ext cx="11239200" cy="1115100"/>
          </a:xfrm>
          <a:prstGeom prst="rect">
            <a:avLst/>
          </a:prstGeom>
          <a:noFill/>
          <a:ln>
            <a:noFill/>
          </a:ln>
        </p:spPr>
        <p:txBody>
          <a:bodyPr anchorCtr="0" anchor="ctr" bIns="45700" lIns="91425" spcFirstLastPara="1" rIns="91425" wrap="square" tIns="45700">
            <a:noAutofit/>
          </a:bodyPr>
          <a:lstStyle/>
          <a:p>
            <a:pPr indent="0" lvl="0" marL="457200" rtl="0" algn="l">
              <a:lnSpc>
                <a:spcPct val="120000"/>
              </a:lnSpc>
              <a:spcBef>
                <a:spcPts val="0"/>
              </a:spcBef>
              <a:spcAft>
                <a:spcPts val="0"/>
              </a:spcAft>
              <a:buNone/>
            </a:pPr>
            <a:r>
              <a:rPr lang="es-MX" sz="1800">
                <a:highlight>
                  <a:schemeClr val="lt1"/>
                </a:highlight>
              </a:rPr>
              <a:t>Solo como sugerencia se espera un dashboard con la siguiente apariencia en la </a:t>
            </a:r>
            <a:r>
              <a:rPr lang="es-MX" sz="1800">
                <a:highlight>
                  <a:schemeClr val="lt1"/>
                </a:highlight>
              </a:rPr>
              <a:t>sección</a:t>
            </a:r>
            <a:r>
              <a:rPr lang="es-MX" sz="1800">
                <a:highlight>
                  <a:schemeClr val="lt1"/>
                </a:highlight>
              </a:rPr>
              <a:t> para </a:t>
            </a:r>
            <a:r>
              <a:rPr b="1" lang="es-MX" sz="1800">
                <a:solidFill>
                  <a:schemeClr val="accent2"/>
                </a:solidFill>
                <a:highlight>
                  <a:schemeClr val="lt1"/>
                </a:highlight>
              </a:rPr>
              <a:t>mostrar todos los filmes</a:t>
            </a:r>
            <a:r>
              <a:rPr b="1" lang="es-MX" sz="1800">
                <a:highlight>
                  <a:schemeClr val="lt1"/>
                </a:highlight>
              </a:rPr>
              <a:t> :</a:t>
            </a:r>
            <a:endParaRPr b="1">
              <a:highlight>
                <a:schemeClr val="lt1"/>
              </a:highlight>
            </a:endParaRPr>
          </a:p>
        </p:txBody>
      </p:sp>
      <p:sp>
        <p:nvSpPr>
          <p:cNvPr id="280" name="Google Shape;280;gf7f1a82c89_0_11"/>
          <p:cNvSpPr txBox="1"/>
          <p:nvPr>
            <p:ph type="title"/>
          </p:nvPr>
        </p:nvSpPr>
        <p:spPr>
          <a:xfrm>
            <a:off x="2841284" y="227633"/>
            <a:ext cx="8071200" cy="658800"/>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chemeClr val="lt1"/>
              </a:buClr>
              <a:buSzPts val="3200"/>
              <a:buFont typeface="Century Gothic"/>
              <a:buNone/>
            </a:pPr>
            <a:r>
              <a:rPr lang="es-MX"/>
              <a:t>2.3 Práctica | Trabajo en equipo</a:t>
            </a:r>
            <a:endParaRPr/>
          </a:p>
        </p:txBody>
      </p:sp>
      <p:pic>
        <p:nvPicPr>
          <p:cNvPr id="281" name="Google Shape;281;gf7f1a82c89_0_11"/>
          <p:cNvPicPr preferRelativeResize="0"/>
          <p:nvPr/>
        </p:nvPicPr>
        <p:blipFill>
          <a:blip r:embed="rId3">
            <a:alphaModFix/>
          </a:blip>
          <a:stretch>
            <a:fillRect/>
          </a:stretch>
        </p:blipFill>
        <p:spPr>
          <a:xfrm>
            <a:off x="685800" y="2015969"/>
            <a:ext cx="10760075" cy="484203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gf7f1a82c89_0_20"/>
          <p:cNvSpPr txBox="1"/>
          <p:nvPr>
            <p:ph idx="1" type="body"/>
          </p:nvPr>
        </p:nvSpPr>
        <p:spPr>
          <a:xfrm>
            <a:off x="364850" y="1058163"/>
            <a:ext cx="11239200" cy="1115100"/>
          </a:xfrm>
          <a:prstGeom prst="rect">
            <a:avLst/>
          </a:prstGeom>
          <a:noFill/>
          <a:ln>
            <a:noFill/>
          </a:ln>
        </p:spPr>
        <p:txBody>
          <a:bodyPr anchorCtr="0" anchor="ctr" bIns="45700" lIns="91425" spcFirstLastPara="1" rIns="91425" wrap="square" tIns="45700">
            <a:noAutofit/>
          </a:bodyPr>
          <a:lstStyle/>
          <a:p>
            <a:pPr indent="0" lvl="0" marL="457200" rtl="0" algn="l">
              <a:lnSpc>
                <a:spcPct val="120000"/>
              </a:lnSpc>
              <a:spcBef>
                <a:spcPts val="0"/>
              </a:spcBef>
              <a:spcAft>
                <a:spcPts val="0"/>
              </a:spcAft>
              <a:buNone/>
            </a:pPr>
            <a:r>
              <a:rPr lang="es-MX" sz="1800"/>
              <a:t>Solo como sugerencia se espera un dashboard con la siguiente apariencia en la </a:t>
            </a:r>
            <a:r>
              <a:rPr lang="es-MX" sz="1800"/>
              <a:t>sección</a:t>
            </a:r>
            <a:r>
              <a:rPr lang="es-MX" sz="1800"/>
              <a:t> de </a:t>
            </a:r>
            <a:r>
              <a:rPr b="1" lang="es-MX" sz="1800">
                <a:solidFill>
                  <a:schemeClr val="accent2"/>
                </a:solidFill>
                <a:highlight>
                  <a:schemeClr val="lt1"/>
                </a:highlight>
              </a:rPr>
              <a:t>buscar filmes</a:t>
            </a:r>
            <a:r>
              <a:rPr lang="es-MX" sz="1800"/>
              <a:t>:</a:t>
            </a:r>
            <a:endParaRPr/>
          </a:p>
        </p:txBody>
      </p:sp>
      <p:sp>
        <p:nvSpPr>
          <p:cNvPr id="287" name="Google Shape;287;gf7f1a82c89_0_20"/>
          <p:cNvSpPr txBox="1"/>
          <p:nvPr>
            <p:ph type="title"/>
          </p:nvPr>
        </p:nvSpPr>
        <p:spPr>
          <a:xfrm>
            <a:off x="2841284" y="227633"/>
            <a:ext cx="8071200" cy="658800"/>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chemeClr val="lt1"/>
              </a:buClr>
              <a:buSzPts val="3200"/>
              <a:buFont typeface="Century Gothic"/>
              <a:buNone/>
            </a:pPr>
            <a:r>
              <a:rPr lang="es-MX"/>
              <a:t>2.3 Práctica | Trabajo en equipo</a:t>
            </a:r>
            <a:endParaRPr/>
          </a:p>
        </p:txBody>
      </p:sp>
      <p:pic>
        <p:nvPicPr>
          <p:cNvPr id="288" name="Google Shape;288;gf7f1a82c89_0_20"/>
          <p:cNvPicPr preferRelativeResize="0"/>
          <p:nvPr/>
        </p:nvPicPr>
        <p:blipFill>
          <a:blip r:embed="rId3">
            <a:alphaModFix/>
          </a:blip>
          <a:stretch>
            <a:fillRect/>
          </a:stretch>
        </p:blipFill>
        <p:spPr>
          <a:xfrm>
            <a:off x="525725" y="2200150"/>
            <a:ext cx="11393399" cy="44082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gf7f1a82c89_0_33"/>
          <p:cNvSpPr txBox="1"/>
          <p:nvPr>
            <p:ph idx="1" type="body"/>
          </p:nvPr>
        </p:nvSpPr>
        <p:spPr>
          <a:xfrm>
            <a:off x="364850" y="1058163"/>
            <a:ext cx="11239200" cy="1115100"/>
          </a:xfrm>
          <a:prstGeom prst="rect">
            <a:avLst/>
          </a:prstGeom>
          <a:noFill/>
          <a:ln>
            <a:noFill/>
          </a:ln>
        </p:spPr>
        <p:txBody>
          <a:bodyPr anchorCtr="0" anchor="ctr" bIns="45700" lIns="91425" spcFirstLastPara="1" rIns="91425" wrap="square" tIns="45700">
            <a:noAutofit/>
          </a:bodyPr>
          <a:lstStyle/>
          <a:p>
            <a:pPr indent="0" lvl="0" marL="457200" rtl="0" algn="l">
              <a:lnSpc>
                <a:spcPct val="120000"/>
              </a:lnSpc>
              <a:spcBef>
                <a:spcPts val="0"/>
              </a:spcBef>
              <a:spcAft>
                <a:spcPts val="0"/>
              </a:spcAft>
              <a:buNone/>
            </a:pPr>
            <a:r>
              <a:rPr lang="es-MX" sz="1800"/>
              <a:t>Solo como sugerencia se espera un dashboard con la siguiente apariencia en la </a:t>
            </a:r>
            <a:r>
              <a:rPr lang="es-MX" sz="1800"/>
              <a:t>sección de </a:t>
            </a:r>
            <a:r>
              <a:rPr b="1" lang="es-MX" sz="1800">
                <a:solidFill>
                  <a:schemeClr val="accent2"/>
                </a:solidFill>
              </a:rPr>
              <a:t>filtrar por director</a:t>
            </a:r>
            <a:r>
              <a:rPr lang="es-MX" sz="1800"/>
              <a:t> :</a:t>
            </a:r>
            <a:endParaRPr/>
          </a:p>
        </p:txBody>
      </p:sp>
      <p:sp>
        <p:nvSpPr>
          <p:cNvPr id="294" name="Google Shape;294;gf7f1a82c89_0_33"/>
          <p:cNvSpPr txBox="1"/>
          <p:nvPr>
            <p:ph type="title"/>
          </p:nvPr>
        </p:nvSpPr>
        <p:spPr>
          <a:xfrm>
            <a:off x="2841284" y="227633"/>
            <a:ext cx="8071200" cy="658800"/>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chemeClr val="lt1"/>
              </a:buClr>
              <a:buSzPts val="3200"/>
              <a:buFont typeface="Century Gothic"/>
              <a:buNone/>
            </a:pPr>
            <a:r>
              <a:rPr lang="es-MX"/>
              <a:t>2.3 Práctica | Trabajo en equipo</a:t>
            </a:r>
            <a:endParaRPr/>
          </a:p>
        </p:txBody>
      </p:sp>
      <p:pic>
        <p:nvPicPr>
          <p:cNvPr id="295" name="Google Shape;295;gf7f1a82c89_0_33"/>
          <p:cNvPicPr preferRelativeResize="0"/>
          <p:nvPr/>
        </p:nvPicPr>
        <p:blipFill>
          <a:blip r:embed="rId3">
            <a:alphaModFix/>
          </a:blip>
          <a:stretch>
            <a:fillRect/>
          </a:stretch>
        </p:blipFill>
        <p:spPr>
          <a:xfrm>
            <a:off x="398050" y="2286974"/>
            <a:ext cx="11172825" cy="45644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pic>
        <p:nvPicPr>
          <p:cNvPr descr="Picture 3" id="96" name="Google Shape;96;p2"/>
          <p:cNvPicPr preferRelativeResize="0"/>
          <p:nvPr/>
        </p:nvPicPr>
        <p:blipFill rotWithShape="1">
          <a:blip r:embed="rId3">
            <a:alphaModFix/>
          </a:blip>
          <a:srcRect b="0" l="0" r="0" t="0"/>
          <a:stretch/>
        </p:blipFill>
        <p:spPr>
          <a:xfrm>
            <a:off x="0" y="23760"/>
            <a:ext cx="12192000" cy="6834240"/>
          </a:xfrm>
          <a:prstGeom prst="rect">
            <a:avLst/>
          </a:prstGeom>
          <a:noFill/>
          <a:ln>
            <a:noFill/>
          </a:ln>
        </p:spPr>
      </p:pic>
      <p:sp>
        <p:nvSpPr>
          <p:cNvPr id="97" name="Google Shape;97;p2"/>
          <p:cNvSpPr txBox="1"/>
          <p:nvPr>
            <p:ph type="title"/>
          </p:nvPr>
        </p:nvSpPr>
        <p:spPr>
          <a:xfrm>
            <a:off x="6315964" y="1255776"/>
            <a:ext cx="5035295" cy="2130401"/>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rgbClr val="002060"/>
              </a:buClr>
              <a:buSzPts val="3200"/>
              <a:buFont typeface="Century Gothic"/>
              <a:buNone/>
            </a:pPr>
            <a:r>
              <a:rPr lang="es-MX"/>
              <a:t>Bienvenida e Introducción</a:t>
            </a:r>
            <a:endParaRPr/>
          </a:p>
        </p:txBody>
      </p:sp>
      <p:sp>
        <p:nvSpPr>
          <p:cNvPr id="98" name="Google Shape;98;p2"/>
          <p:cNvSpPr txBox="1"/>
          <p:nvPr>
            <p:ph idx="1" type="body"/>
          </p:nvPr>
        </p:nvSpPr>
        <p:spPr>
          <a:xfrm>
            <a:off x="6303264" y="3998975"/>
            <a:ext cx="5035295" cy="2543953"/>
          </a:xfrm>
          <a:prstGeom prst="rect">
            <a:avLst/>
          </a:prstGeom>
          <a:noFill/>
          <a:ln>
            <a:noFill/>
          </a:ln>
        </p:spPr>
        <p:txBody>
          <a:bodyPr anchorCtr="0" anchor="ctr" bIns="45700" lIns="91425" spcFirstLastPara="1" rIns="91425" wrap="square" tIns="45700">
            <a:normAutofit/>
          </a:bodyPr>
          <a:lstStyle/>
          <a:p>
            <a:pPr indent="-457200" lvl="0" marL="457200" rtl="0" algn="l">
              <a:lnSpc>
                <a:spcPct val="90000"/>
              </a:lnSpc>
              <a:spcBef>
                <a:spcPts val="0"/>
              </a:spcBef>
              <a:spcAft>
                <a:spcPts val="0"/>
              </a:spcAft>
              <a:buSzPts val="1800"/>
              <a:buChar char="•"/>
            </a:pPr>
            <a:r>
              <a:rPr lang="es-MX"/>
              <a:t>Agenda</a:t>
            </a:r>
            <a:endParaRPr/>
          </a:p>
          <a:p>
            <a:pPr indent="-457200" lvl="0" marL="457200" rtl="0" algn="l">
              <a:lnSpc>
                <a:spcPct val="90000"/>
              </a:lnSpc>
              <a:spcBef>
                <a:spcPts val="1000"/>
              </a:spcBef>
              <a:spcAft>
                <a:spcPts val="0"/>
              </a:spcAft>
              <a:buSzPts val="1800"/>
              <a:buChar char="•"/>
            </a:pPr>
            <a:r>
              <a:rPr lang="es-MX">
                <a:solidFill>
                  <a:srgbClr val="1F3864"/>
                </a:solidFill>
              </a:rPr>
              <a:t>Objetivos de la sesión</a:t>
            </a:r>
            <a:endParaRPr/>
          </a:p>
          <a:p>
            <a:pPr indent="-457200" lvl="0" marL="457200" rtl="0" algn="l">
              <a:lnSpc>
                <a:spcPct val="90000"/>
              </a:lnSpc>
              <a:spcBef>
                <a:spcPts val="1000"/>
              </a:spcBef>
              <a:spcAft>
                <a:spcPts val="0"/>
              </a:spcAft>
              <a:buSzPts val="1800"/>
              <a:buChar char="•"/>
            </a:pPr>
            <a:r>
              <a:rPr lang="es-MX"/>
              <a:t>Panorámica de la sesión</a:t>
            </a:r>
            <a:endParaRPr/>
          </a:p>
          <a:p>
            <a:pPr indent="-457200" lvl="0" marL="457200" rtl="0" algn="l">
              <a:lnSpc>
                <a:spcPct val="90000"/>
              </a:lnSpc>
              <a:spcBef>
                <a:spcPts val="1000"/>
              </a:spcBef>
              <a:spcAft>
                <a:spcPts val="0"/>
              </a:spcAft>
              <a:buClr>
                <a:schemeClr val="accent4"/>
              </a:buClr>
              <a:buSzPts val="1800"/>
              <a:buChar char="•"/>
            </a:pPr>
            <a:r>
              <a:rPr lang="es-MX">
                <a:solidFill>
                  <a:srgbClr val="1F3864"/>
                </a:solidFill>
              </a:rPr>
              <a:t>Bienvenida </a:t>
            </a:r>
            <a:endParaRPr/>
          </a:p>
          <a:p>
            <a:pPr indent="-457200" lvl="0" marL="457200" rtl="0" algn="l">
              <a:lnSpc>
                <a:spcPct val="90000"/>
              </a:lnSpc>
              <a:spcBef>
                <a:spcPts val="1000"/>
              </a:spcBef>
              <a:spcAft>
                <a:spcPts val="0"/>
              </a:spcAft>
              <a:buClr>
                <a:schemeClr val="accent4"/>
              </a:buClr>
              <a:buSzPts val="1800"/>
              <a:buChar char="•"/>
            </a:pPr>
            <a:r>
              <a:rPr lang="es-MX"/>
              <a:t>Introducción</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17"/>
          <p:cNvSpPr/>
          <p:nvPr/>
        </p:nvSpPr>
        <p:spPr>
          <a:xfrm>
            <a:off x="0" y="1124465"/>
            <a:ext cx="12192000" cy="5733535"/>
          </a:xfrm>
          <a:prstGeom prst="rect">
            <a:avLst/>
          </a:prstGeom>
          <a:gradFill>
            <a:gsLst>
              <a:gs pos="0">
                <a:srgbClr val="647187"/>
              </a:gs>
              <a:gs pos="50000">
                <a:srgbClr val="91A4C4"/>
              </a:gs>
              <a:gs pos="100000">
                <a:srgbClr val="AFC4EA"/>
              </a:gs>
            </a:gsLst>
            <a:lin ang="162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301" name="Google Shape;301;p17"/>
          <p:cNvSpPr txBox="1"/>
          <p:nvPr>
            <p:ph type="title"/>
          </p:nvPr>
        </p:nvSpPr>
        <p:spPr>
          <a:xfrm>
            <a:off x="2841284" y="227633"/>
            <a:ext cx="8071151" cy="658694"/>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chemeClr val="lt1"/>
              </a:buClr>
              <a:buSzPts val="3200"/>
              <a:buFont typeface="Century Gothic"/>
              <a:buNone/>
            </a:pPr>
            <a:r>
              <a:rPr i="1" lang="es-MX"/>
              <a:t>Zoom | BreakOut Rooms </a:t>
            </a:r>
            <a:r>
              <a:rPr lang="es-MX"/>
              <a:t>(BOR)</a:t>
            </a:r>
            <a:endParaRPr/>
          </a:p>
        </p:txBody>
      </p:sp>
      <p:sp>
        <p:nvSpPr>
          <p:cNvPr id="302" name="Google Shape;302;p17"/>
          <p:cNvSpPr/>
          <p:nvPr/>
        </p:nvSpPr>
        <p:spPr>
          <a:xfrm>
            <a:off x="6615288" y="3397793"/>
            <a:ext cx="3628464" cy="2465069"/>
          </a:xfrm>
          <a:prstGeom prst="rect">
            <a:avLst/>
          </a:prstGeom>
          <a:blipFill rotWithShape="1">
            <a:blip r:embed="rId3">
              <a:alphaModFix/>
            </a:blip>
            <a:stretch>
              <a:fillRect b="0" l="0" r="0" t="0"/>
            </a:stretch>
          </a:blipFill>
          <a:ln>
            <a:noFill/>
          </a:ln>
          <a:effectLst>
            <a:outerShdw blurRad="76200" kx="1200000" rotWithShape="0" algn="br" sy="23000">
              <a:srgbClr val="000000">
                <a:alpha val="20000"/>
              </a:srgbClr>
            </a:outerShdw>
          </a:effectLst>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303" name="Google Shape;303;p17"/>
          <p:cNvSpPr txBox="1"/>
          <p:nvPr/>
        </p:nvSpPr>
        <p:spPr>
          <a:xfrm>
            <a:off x="420315" y="1927654"/>
            <a:ext cx="3620345" cy="4213654"/>
          </a:xfrm>
          <a:prstGeom prst="rect">
            <a:avLst/>
          </a:prstGeom>
          <a:noFill/>
          <a:ln>
            <a:noFill/>
          </a:ln>
          <a:effectLst>
            <a:outerShdw blurRad="190500" algn="ctr" dir="2700000" dist="228600">
              <a:srgbClr val="000000">
                <a:alpha val="29803"/>
              </a:srgbClr>
            </a:outerShdw>
          </a:effectLst>
        </p:spPr>
        <p:txBody>
          <a:bodyPr anchorCtr="0" anchor="ctr" bIns="45700" lIns="91425" spcFirstLastPara="1" rIns="91425" wrap="square" tIns="45700">
            <a:noAutofit/>
          </a:bodyPr>
          <a:lstStyle/>
          <a:p>
            <a:pPr indent="-514350" lvl="0" marL="514350" marR="0" rtl="0" algn="l">
              <a:lnSpc>
                <a:spcPct val="100000"/>
              </a:lnSpc>
              <a:spcBef>
                <a:spcPts val="0"/>
              </a:spcBef>
              <a:spcAft>
                <a:spcPts val="0"/>
              </a:spcAft>
              <a:buClr>
                <a:srgbClr val="FC815F"/>
              </a:buClr>
              <a:buSzPts val="2800"/>
              <a:buFont typeface="Century Gothic"/>
              <a:buAutoNum type="arabicPeriod"/>
            </a:pPr>
            <a:r>
              <a:rPr b="1" lang="es-MX" sz="2800">
                <a:solidFill>
                  <a:schemeClr val="dk1"/>
                </a:solidFill>
                <a:latin typeface="Century Gothic"/>
                <a:ea typeface="Century Gothic"/>
                <a:cs typeface="Century Gothic"/>
                <a:sym typeface="Century Gothic"/>
              </a:rPr>
              <a:t>Al unirte, aparecerá un  mensaje</a:t>
            </a:r>
            <a:endParaRPr b="1" sz="2800">
              <a:solidFill>
                <a:schemeClr val="dk1"/>
              </a:solidFill>
              <a:latin typeface="Century Gothic"/>
              <a:ea typeface="Century Gothic"/>
              <a:cs typeface="Century Gothic"/>
              <a:sym typeface="Century Gothic"/>
            </a:endParaRPr>
          </a:p>
          <a:p>
            <a:pPr indent="-336550" lvl="0" marL="514350" marR="0" rtl="0" algn="l">
              <a:lnSpc>
                <a:spcPct val="100000"/>
              </a:lnSpc>
              <a:spcBef>
                <a:spcPts val="2000"/>
              </a:spcBef>
              <a:spcAft>
                <a:spcPts val="0"/>
              </a:spcAft>
              <a:buClr>
                <a:srgbClr val="FC815F"/>
              </a:buClr>
              <a:buSzPts val="2800"/>
              <a:buFont typeface="Century Gothic"/>
              <a:buNone/>
            </a:pPr>
            <a:r>
              <a:t/>
            </a:r>
            <a:endParaRPr b="1" sz="2800">
              <a:solidFill>
                <a:schemeClr val="dk1"/>
              </a:solidFill>
              <a:latin typeface="Century Gothic"/>
              <a:ea typeface="Century Gothic"/>
              <a:cs typeface="Century Gothic"/>
              <a:sym typeface="Century Gothic"/>
            </a:endParaRPr>
          </a:p>
          <a:p>
            <a:pPr indent="-514350" lvl="0" marL="514350" marR="0" rtl="0" algn="l">
              <a:lnSpc>
                <a:spcPct val="100000"/>
              </a:lnSpc>
              <a:spcBef>
                <a:spcPts val="2000"/>
              </a:spcBef>
              <a:spcAft>
                <a:spcPts val="0"/>
              </a:spcAft>
              <a:buClr>
                <a:srgbClr val="FC815F"/>
              </a:buClr>
              <a:buSzPts val="2800"/>
              <a:buFont typeface="Century Gothic"/>
              <a:buAutoNum type="arabicPeriod"/>
            </a:pPr>
            <a:r>
              <a:rPr b="1" lang="es-MX" sz="2800">
                <a:solidFill>
                  <a:schemeClr val="dk1"/>
                </a:solidFill>
                <a:latin typeface="Century Gothic"/>
                <a:ea typeface="Century Gothic"/>
                <a:cs typeface="Century Gothic"/>
                <a:sym typeface="Century Gothic"/>
              </a:rPr>
              <a:t>Después estarás con un grupo pequeño de  compañeros</a:t>
            </a:r>
            <a:endParaRPr b="1" sz="2800">
              <a:solidFill>
                <a:schemeClr val="dk1"/>
              </a:solidFill>
              <a:latin typeface="Century Gothic"/>
              <a:ea typeface="Century Gothic"/>
              <a:cs typeface="Century Gothic"/>
              <a:sym typeface="Century Gothic"/>
            </a:endParaRPr>
          </a:p>
        </p:txBody>
      </p:sp>
      <p:pic>
        <p:nvPicPr>
          <p:cNvPr descr="Zoom Breakout Rooms Masterclass - Jan Keck" id="304" name="Google Shape;304;p17"/>
          <p:cNvPicPr preferRelativeResize="0"/>
          <p:nvPr/>
        </p:nvPicPr>
        <p:blipFill rotWithShape="1">
          <a:blip r:embed="rId4">
            <a:alphaModFix/>
          </a:blip>
          <a:srcRect b="0" l="0" r="0" t="0"/>
          <a:stretch/>
        </p:blipFill>
        <p:spPr>
          <a:xfrm>
            <a:off x="6876859" y="2153962"/>
            <a:ext cx="3114476" cy="888696"/>
          </a:xfrm>
          <a:prstGeom prst="rect">
            <a:avLst/>
          </a:prstGeom>
          <a:noFill/>
          <a:ln>
            <a:noFill/>
          </a:ln>
          <a:effectLst>
            <a:outerShdw blurRad="63500" sx="102000" rotWithShape="0" algn="ctr" sy="102000">
              <a:srgbClr val="000000">
                <a:alpha val="40000"/>
              </a:srgbClr>
            </a:outerShdw>
          </a:effectLst>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18"/>
          <p:cNvSpPr txBox="1"/>
          <p:nvPr>
            <p:ph idx="1" type="body"/>
          </p:nvPr>
        </p:nvSpPr>
        <p:spPr>
          <a:xfrm>
            <a:off x="5671930" y="1368735"/>
            <a:ext cx="5932390" cy="5265119"/>
          </a:xfrm>
          <a:prstGeom prst="rect">
            <a:avLst/>
          </a:prstGeom>
          <a:noFill/>
          <a:ln>
            <a:noFill/>
          </a:ln>
        </p:spPr>
        <p:txBody>
          <a:bodyPr anchorCtr="0" anchor="ctr" bIns="45700" lIns="91425" spcFirstLastPara="1" rIns="91425" wrap="square" tIns="45700">
            <a:normAutofit/>
          </a:bodyPr>
          <a:lstStyle/>
          <a:p>
            <a:pPr indent="-457200" lvl="0" marL="457200" rtl="0" algn="l">
              <a:lnSpc>
                <a:spcPct val="120000"/>
              </a:lnSpc>
              <a:spcBef>
                <a:spcPts val="0"/>
              </a:spcBef>
              <a:spcAft>
                <a:spcPts val="0"/>
              </a:spcAft>
              <a:buSzPts val="1800"/>
              <a:buChar char="•"/>
            </a:pPr>
            <a:r>
              <a:rPr lang="es-MX" sz="2000"/>
              <a:t>¿Cuál consideras fue el grado de </a:t>
            </a:r>
            <a:r>
              <a:rPr b="1" lang="es-MX" sz="2000">
                <a:solidFill>
                  <a:srgbClr val="002060"/>
                </a:solidFill>
              </a:rPr>
              <a:t>dificultad</a:t>
            </a:r>
            <a:r>
              <a:rPr lang="es-MX" sz="2000"/>
              <a:t> de la práctica?</a:t>
            </a:r>
            <a:endParaRPr/>
          </a:p>
          <a:p>
            <a:pPr indent="-457200" lvl="0" marL="457200" rtl="0" algn="l">
              <a:lnSpc>
                <a:spcPct val="120000"/>
              </a:lnSpc>
              <a:spcBef>
                <a:spcPts val="3000"/>
              </a:spcBef>
              <a:spcAft>
                <a:spcPts val="0"/>
              </a:spcAft>
              <a:buSzPts val="1800"/>
              <a:buChar char="•"/>
            </a:pPr>
            <a:r>
              <a:rPr lang="es-MX" sz="2000"/>
              <a:t>¿Qué </a:t>
            </a:r>
            <a:r>
              <a:rPr b="1" lang="es-MX" sz="2000">
                <a:solidFill>
                  <a:schemeClr val="accent2"/>
                </a:solidFill>
              </a:rPr>
              <a:t>controles</a:t>
            </a:r>
            <a:r>
              <a:rPr lang="es-MX" sz="2000"/>
              <a:t> ocupaste con más frecuencia?</a:t>
            </a:r>
            <a:endParaRPr/>
          </a:p>
          <a:p>
            <a:pPr indent="-457200" lvl="0" marL="457200" rtl="0" algn="l">
              <a:lnSpc>
                <a:spcPct val="120000"/>
              </a:lnSpc>
              <a:spcBef>
                <a:spcPts val="3000"/>
              </a:spcBef>
              <a:spcAft>
                <a:spcPts val="0"/>
              </a:spcAft>
              <a:buSzPts val="1800"/>
              <a:buChar char="•"/>
            </a:pPr>
            <a:r>
              <a:rPr lang="es-MX" sz="2000"/>
              <a:t>¿Te fue posible </a:t>
            </a:r>
            <a:r>
              <a:rPr b="1" lang="es-MX" sz="2000">
                <a:solidFill>
                  <a:srgbClr val="002060"/>
                </a:solidFill>
              </a:rPr>
              <a:t>usar cache en </a:t>
            </a:r>
            <a:r>
              <a:rPr lang="es-MX" sz="2000"/>
              <a:t>algunas de los funciones generadas?</a:t>
            </a:r>
            <a:endParaRPr/>
          </a:p>
          <a:p>
            <a:pPr indent="-457200" lvl="0" marL="457200" rtl="0" algn="l">
              <a:lnSpc>
                <a:spcPct val="120000"/>
              </a:lnSpc>
              <a:spcBef>
                <a:spcPts val="3000"/>
              </a:spcBef>
              <a:spcAft>
                <a:spcPts val="0"/>
              </a:spcAft>
              <a:buSzPts val="1800"/>
              <a:buChar char="•"/>
            </a:pPr>
            <a:r>
              <a:rPr lang="es-MX" sz="2000"/>
              <a:t>¿Qué </a:t>
            </a:r>
            <a:r>
              <a:rPr b="1" lang="es-MX" sz="2000">
                <a:solidFill>
                  <a:schemeClr val="accent2"/>
                </a:solidFill>
              </a:rPr>
              <a:t>reportes </a:t>
            </a:r>
            <a:r>
              <a:rPr lang="es-MX" sz="2000"/>
              <a:t>gráficos podrías generar con la base de datos proporcionada?</a:t>
            </a:r>
            <a:endParaRPr/>
          </a:p>
          <a:p>
            <a:pPr indent="-342900" lvl="0" marL="457200" rtl="0" algn="l">
              <a:lnSpc>
                <a:spcPct val="120000"/>
              </a:lnSpc>
              <a:spcBef>
                <a:spcPts val="3000"/>
              </a:spcBef>
              <a:spcAft>
                <a:spcPts val="0"/>
              </a:spcAft>
              <a:buSzPts val="1800"/>
              <a:buFont typeface="Century Gothic"/>
              <a:buNone/>
            </a:pPr>
            <a:r>
              <a:t/>
            </a:r>
            <a:endParaRPr b="1" sz="2000">
              <a:solidFill>
                <a:srgbClr val="002060"/>
              </a:solidFill>
            </a:endParaRPr>
          </a:p>
        </p:txBody>
      </p:sp>
      <p:sp>
        <p:nvSpPr>
          <p:cNvPr id="310" name="Google Shape;310;p18"/>
          <p:cNvSpPr txBox="1"/>
          <p:nvPr>
            <p:ph type="title"/>
          </p:nvPr>
        </p:nvSpPr>
        <p:spPr>
          <a:xfrm>
            <a:off x="2841284" y="227633"/>
            <a:ext cx="9021202" cy="658694"/>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100000"/>
              </a:lnSpc>
              <a:spcBef>
                <a:spcPts val="0"/>
              </a:spcBef>
              <a:spcAft>
                <a:spcPts val="0"/>
              </a:spcAft>
              <a:buClr>
                <a:schemeClr val="lt1"/>
              </a:buClr>
              <a:buSzPct val="100000"/>
              <a:buFont typeface="Century Gothic"/>
              <a:buNone/>
            </a:pPr>
            <a:r>
              <a:rPr lang="es-MX"/>
              <a:t>2.4 Práctica | Integración del trabajo en equipo</a:t>
            </a:r>
            <a:endParaRPr/>
          </a:p>
        </p:txBody>
      </p:sp>
      <p:pic>
        <p:nvPicPr>
          <p:cNvPr id="311" name="Google Shape;311;p18"/>
          <p:cNvPicPr preferRelativeResize="0"/>
          <p:nvPr/>
        </p:nvPicPr>
        <p:blipFill rotWithShape="1">
          <a:blip r:embed="rId3">
            <a:alphaModFix/>
          </a:blip>
          <a:srcRect b="0" l="0" r="0" t="0"/>
          <a:stretch/>
        </p:blipFill>
        <p:spPr>
          <a:xfrm flipH="1">
            <a:off x="719817" y="1949406"/>
            <a:ext cx="4242934" cy="4163650"/>
          </a:xfrm>
          <a:prstGeom prst="round2DiagRect">
            <a:avLst>
              <a:gd fmla="val 16667" name="adj1"/>
              <a:gd fmla="val 0" name="adj2"/>
            </a:avLst>
          </a:prstGeom>
          <a:noFill/>
          <a:ln cap="sq" cmpd="sng" w="88900">
            <a:solidFill>
              <a:srgbClr val="FFFFFF"/>
            </a:solidFill>
            <a:prstDash val="solid"/>
            <a:miter lim="800000"/>
            <a:headEnd len="sm" w="sm" type="none"/>
            <a:tailEnd len="sm" w="sm" type="none"/>
          </a:ln>
          <a:effectLst>
            <a:outerShdw blurRad="254000" rotWithShape="0" algn="tl">
              <a:srgbClr val="000000">
                <a:alpha val="42745"/>
              </a:srgbClr>
            </a:outerShdw>
          </a:effectLst>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pic>
        <p:nvPicPr>
          <p:cNvPr descr="Picture 3" id="316" name="Google Shape;316;p19"/>
          <p:cNvPicPr preferRelativeResize="0"/>
          <p:nvPr/>
        </p:nvPicPr>
        <p:blipFill rotWithShape="1">
          <a:blip r:embed="rId3">
            <a:alphaModFix/>
          </a:blip>
          <a:srcRect b="0" l="0" r="0" t="0"/>
          <a:stretch/>
        </p:blipFill>
        <p:spPr>
          <a:xfrm>
            <a:off x="0" y="23760"/>
            <a:ext cx="12192000" cy="6834240"/>
          </a:xfrm>
          <a:prstGeom prst="rect">
            <a:avLst/>
          </a:prstGeom>
          <a:noFill/>
          <a:ln>
            <a:noFill/>
          </a:ln>
        </p:spPr>
      </p:pic>
      <p:grpSp>
        <p:nvGrpSpPr>
          <p:cNvPr id="317" name="Google Shape;317;p19"/>
          <p:cNvGrpSpPr/>
          <p:nvPr/>
        </p:nvGrpSpPr>
        <p:grpSpPr>
          <a:xfrm>
            <a:off x="1406787" y="5430787"/>
            <a:ext cx="4017830" cy="625843"/>
            <a:chOff x="1107830" y="2666096"/>
            <a:chExt cx="5309297" cy="625843"/>
          </a:xfrm>
        </p:grpSpPr>
        <p:sp>
          <p:nvSpPr>
            <p:cNvPr id="318" name="Google Shape;318;p19"/>
            <p:cNvSpPr/>
            <p:nvPr/>
          </p:nvSpPr>
          <p:spPr>
            <a:xfrm>
              <a:off x="1107830" y="2666096"/>
              <a:ext cx="5309297" cy="625843"/>
            </a:xfrm>
            <a:prstGeom prst="rect">
              <a:avLst/>
            </a:prstGeom>
            <a:solidFill>
              <a:srgbClr val="003A7F"/>
            </a:solidFill>
            <a:ln>
              <a:noFill/>
            </a:ln>
            <a:effectLst>
              <a:outerShdw blurRad="190500" algn="ctr" dir="2700000" dist="228600">
                <a:srgbClr val="000000">
                  <a:alpha val="29803"/>
                </a:srgbClr>
              </a:outerShdw>
            </a:effectLst>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entury Gothic"/>
                <a:buNone/>
              </a:pPr>
              <a:r>
                <a:t/>
              </a:r>
              <a:endParaRPr sz="1800">
                <a:solidFill>
                  <a:schemeClr val="dk1"/>
                </a:solidFill>
                <a:latin typeface="Century Gothic"/>
                <a:ea typeface="Century Gothic"/>
                <a:cs typeface="Century Gothic"/>
                <a:sym typeface="Century Gothic"/>
              </a:endParaRPr>
            </a:p>
          </p:txBody>
        </p:sp>
        <p:sp>
          <p:nvSpPr>
            <p:cNvPr id="319" name="Google Shape;319;p19"/>
            <p:cNvSpPr txBox="1"/>
            <p:nvPr/>
          </p:nvSpPr>
          <p:spPr>
            <a:xfrm>
              <a:off x="1372451" y="2666096"/>
              <a:ext cx="4832402" cy="625843"/>
            </a:xfrm>
            <a:prstGeom prst="rect">
              <a:avLst/>
            </a:prstGeom>
            <a:noFill/>
            <a:ln>
              <a:noFill/>
            </a:ln>
          </p:spPr>
          <p:txBody>
            <a:bodyPr anchorCtr="0" anchor="ctr" bIns="50800" lIns="387000" spcFirstLastPara="1" rIns="50800" wrap="square" tIns="50800">
              <a:noAutofit/>
            </a:bodyPr>
            <a:lstStyle/>
            <a:p>
              <a:pPr indent="0" lvl="0" marL="0" marR="0" rtl="0" algn="l">
                <a:lnSpc>
                  <a:spcPct val="90000"/>
                </a:lnSpc>
                <a:spcBef>
                  <a:spcPts val="0"/>
                </a:spcBef>
                <a:spcAft>
                  <a:spcPts val="0"/>
                </a:spcAft>
                <a:buClr>
                  <a:schemeClr val="lt1"/>
                </a:buClr>
                <a:buSzPts val="2000"/>
                <a:buFont typeface="Century Gothic"/>
                <a:buNone/>
              </a:pPr>
              <a:r>
                <a:rPr b="1" lang="es-MX" sz="2000">
                  <a:solidFill>
                    <a:schemeClr val="lt1"/>
                  </a:solidFill>
                  <a:latin typeface="Century Gothic"/>
                  <a:ea typeface="Century Gothic"/>
                  <a:cs typeface="Century Gothic"/>
                  <a:sym typeface="Century Gothic"/>
                </a:rPr>
                <a:t>Práctica</a:t>
              </a:r>
              <a:endParaRPr b="1" sz="2000">
                <a:solidFill>
                  <a:schemeClr val="lt1"/>
                </a:solidFill>
                <a:latin typeface="Century Gothic"/>
                <a:ea typeface="Century Gothic"/>
                <a:cs typeface="Century Gothic"/>
                <a:sym typeface="Century Gothic"/>
              </a:endParaRPr>
            </a:p>
          </p:txBody>
        </p:sp>
      </p:grpSp>
      <p:sp>
        <p:nvSpPr>
          <p:cNvPr id="320" name="Google Shape;320;p19"/>
          <p:cNvSpPr txBox="1"/>
          <p:nvPr>
            <p:ph type="title"/>
          </p:nvPr>
        </p:nvSpPr>
        <p:spPr>
          <a:xfrm>
            <a:off x="6315964" y="1255776"/>
            <a:ext cx="5035295" cy="2130401"/>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accent2"/>
              </a:buClr>
              <a:buSzPts val="3200"/>
              <a:buFont typeface="Century Gothic"/>
              <a:buNone/>
            </a:pPr>
            <a:r>
              <a:rPr lang="es-MX">
                <a:solidFill>
                  <a:schemeClr val="accent2"/>
                </a:solidFill>
              </a:rPr>
              <a:t>2 | Práctica 2</a:t>
            </a:r>
            <a:br>
              <a:rPr lang="es-MX"/>
            </a:br>
            <a:r>
              <a:rPr lang="es-MX"/>
              <a:t>Explorando el uso de bicicletas en la ciudad de nueva york</a:t>
            </a:r>
            <a:endParaRPr/>
          </a:p>
        </p:txBody>
      </p:sp>
      <p:sp>
        <p:nvSpPr>
          <p:cNvPr id="321" name="Google Shape;321;p19"/>
          <p:cNvSpPr txBox="1"/>
          <p:nvPr>
            <p:ph idx="1" type="body"/>
          </p:nvPr>
        </p:nvSpPr>
        <p:spPr>
          <a:xfrm>
            <a:off x="6303264" y="3998975"/>
            <a:ext cx="5035295" cy="2543953"/>
          </a:xfrm>
          <a:prstGeom prst="rect">
            <a:avLst/>
          </a:prstGeom>
          <a:noFill/>
          <a:ln>
            <a:noFill/>
          </a:ln>
        </p:spPr>
        <p:txBody>
          <a:bodyPr anchorCtr="0" anchor="ctr" bIns="45700" lIns="91425" spcFirstLastPara="1" rIns="91425" wrap="square" tIns="45700">
            <a:normAutofit/>
          </a:bodyPr>
          <a:lstStyle/>
          <a:p>
            <a:pPr indent="-457200" lvl="0" marL="457200" rtl="0" algn="l">
              <a:lnSpc>
                <a:spcPct val="90000"/>
              </a:lnSpc>
              <a:spcBef>
                <a:spcPts val="0"/>
              </a:spcBef>
              <a:spcAft>
                <a:spcPts val="0"/>
              </a:spcAft>
              <a:buSzPts val="1800"/>
              <a:buChar char="•"/>
            </a:pPr>
            <a:r>
              <a:rPr lang="es-MX"/>
              <a:t>2.1 Contexto</a:t>
            </a:r>
            <a:endParaRPr/>
          </a:p>
          <a:p>
            <a:pPr indent="-457200" lvl="0" marL="457200" rtl="0" algn="l">
              <a:lnSpc>
                <a:spcPct val="90000"/>
              </a:lnSpc>
              <a:spcBef>
                <a:spcPts val="1000"/>
              </a:spcBef>
              <a:spcAft>
                <a:spcPts val="0"/>
              </a:spcAft>
              <a:buSzPts val="1800"/>
              <a:buChar char="•"/>
            </a:pPr>
            <a:r>
              <a:rPr lang="es-MX">
                <a:solidFill>
                  <a:srgbClr val="1F3864"/>
                </a:solidFill>
              </a:rPr>
              <a:t>2.2 Instrucciones</a:t>
            </a:r>
            <a:endParaRPr/>
          </a:p>
          <a:p>
            <a:pPr indent="-457200" lvl="0" marL="457200" rtl="0" algn="l">
              <a:lnSpc>
                <a:spcPct val="90000"/>
              </a:lnSpc>
              <a:spcBef>
                <a:spcPts val="1000"/>
              </a:spcBef>
              <a:spcAft>
                <a:spcPts val="0"/>
              </a:spcAft>
              <a:buSzPts val="1800"/>
              <a:buChar char="•"/>
            </a:pPr>
            <a:r>
              <a:rPr lang="es-MX"/>
              <a:t>2.3 Trabajo en equipo</a:t>
            </a:r>
            <a:endParaRPr/>
          </a:p>
          <a:p>
            <a:pPr indent="-457200" lvl="0" marL="457200" rtl="0" algn="l">
              <a:lnSpc>
                <a:spcPct val="90000"/>
              </a:lnSpc>
              <a:spcBef>
                <a:spcPts val="1000"/>
              </a:spcBef>
              <a:spcAft>
                <a:spcPts val="0"/>
              </a:spcAft>
              <a:buSzPts val="1800"/>
              <a:buChar char="•"/>
            </a:pPr>
            <a:r>
              <a:rPr lang="es-MX">
                <a:solidFill>
                  <a:srgbClr val="1F3864"/>
                </a:solidFill>
              </a:rPr>
              <a:t>2.4 Integración del trabajo en equipo</a:t>
            </a:r>
            <a:endParaRPr/>
          </a:p>
        </p:txBody>
      </p:sp>
      <p:grpSp>
        <p:nvGrpSpPr>
          <p:cNvPr id="322" name="Google Shape;322;p19"/>
          <p:cNvGrpSpPr/>
          <p:nvPr/>
        </p:nvGrpSpPr>
        <p:grpSpPr>
          <a:xfrm>
            <a:off x="-326861" y="4913920"/>
            <a:ext cx="2041640" cy="2064030"/>
            <a:chOff x="2123866" y="2379052"/>
            <a:chExt cx="2041640" cy="2064030"/>
          </a:xfrm>
        </p:grpSpPr>
        <p:grpSp>
          <p:nvGrpSpPr>
            <p:cNvPr id="323" name="Google Shape;323;p19"/>
            <p:cNvGrpSpPr/>
            <p:nvPr/>
          </p:nvGrpSpPr>
          <p:grpSpPr>
            <a:xfrm>
              <a:off x="2123866" y="2379052"/>
              <a:ext cx="2041640" cy="2064030"/>
              <a:chOff x="1950860" y="1417159"/>
              <a:chExt cx="2170023" cy="2172100"/>
            </a:xfrm>
          </p:grpSpPr>
          <p:grpSp>
            <p:nvGrpSpPr>
              <p:cNvPr id="324" name="Google Shape;324;p19"/>
              <p:cNvGrpSpPr/>
              <p:nvPr/>
            </p:nvGrpSpPr>
            <p:grpSpPr>
              <a:xfrm>
                <a:off x="1950860" y="1417159"/>
                <a:ext cx="2170023" cy="2172100"/>
                <a:chOff x="1950860" y="1417159"/>
                <a:chExt cx="2170023" cy="2172100"/>
              </a:xfrm>
            </p:grpSpPr>
            <p:sp>
              <p:nvSpPr>
                <p:cNvPr id="325" name="Google Shape;325;p19"/>
                <p:cNvSpPr/>
                <p:nvPr/>
              </p:nvSpPr>
              <p:spPr>
                <a:xfrm rot="-8351682">
                  <a:off x="2090285" y="2529855"/>
                  <a:ext cx="1047536" cy="816338"/>
                </a:xfrm>
                <a:custGeom>
                  <a:rect b="b" l="l" r="r" t="t"/>
                  <a:pathLst>
                    <a:path extrusionOk="0" h="1766420" w="2266695">
                      <a:moveTo>
                        <a:pt x="0" y="1573467"/>
                      </a:moveTo>
                      <a:cubicBezTo>
                        <a:pt x="697710" y="855844"/>
                        <a:pt x="776210" y="326393"/>
                        <a:pt x="763543" y="0"/>
                      </a:cubicBezTo>
                      <a:lnTo>
                        <a:pt x="2266695" y="1766420"/>
                      </a:lnTo>
                      <a:lnTo>
                        <a:pt x="0" y="1573467"/>
                      </a:lnTo>
                      <a:close/>
                    </a:path>
                  </a:pathLst>
                </a:custGeom>
                <a:gradFill>
                  <a:gsLst>
                    <a:gs pos="0">
                      <a:srgbClr val="002958"/>
                    </a:gs>
                    <a:gs pos="50000">
                      <a:srgbClr val="003C7F"/>
                    </a:gs>
                    <a:gs pos="100000">
                      <a:srgbClr val="004899"/>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Century Gothic"/>
                    <a:ea typeface="Century Gothic"/>
                    <a:cs typeface="Century Gothic"/>
                    <a:sym typeface="Century Gothic"/>
                  </a:endParaRPr>
                </a:p>
              </p:txBody>
            </p:sp>
            <p:sp>
              <p:nvSpPr>
                <p:cNvPr id="326" name="Google Shape;326;p19"/>
                <p:cNvSpPr/>
                <p:nvPr/>
              </p:nvSpPr>
              <p:spPr>
                <a:xfrm>
                  <a:off x="2476527" y="1417159"/>
                  <a:ext cx="1644356" cy="1629316"/>
                </a:xfrm>
                <a:prstGeom prst="flowChartConnector">
                  <a:avLst/>
                </a:prstGeom>
                <a:gradFill>
                  <a:gsLst>
                    <a:gs pos="0">
                      <a:srgbClr val="002958"/>
                    </a:gs>
                    <a:gs pos="50000">
                      <a:srgbClr val="003C7F"/>
                    </a:gs>
                    <a:gs pos="100000">
                      <a:srgbClr val="004899"/>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Century Gothic"/>
                    <a:ea typeface="Century Gothic"/>
                    <a:cs typeface="Century Gothic"/>
                    <a:sym typeface="Century Gothic"/>
                  </a:endParaRPr>
                </a:p>
              </p:txBody>
            </p:sp>
          </p:grpSp>
          <p:sp>
            <p:nvSpPr>
              <p:cNvPr id="327" name="Google Shape;327;p19"/>
              <p:cNvSpPr/>
              <p:nvPr/>
            </p:nvSpPr>
            <p:spPr>
              <a:xfrm>
                <a:off x="2693113" y="1633746"/>
                <a:ext cx="1207129" cy="1196139"/>
              </a:xfrm>
              <a:prstGeom prst="ellipse">
                <a:avLst/>
              </a:prstGeom>
              <a:solidFill>
                <a:schemeClr val="lt1"/>
              </a:solidFill>
              <a:ln>
                <a:noFill/>
              </a:ln>
              <a:effectLst>
                <a:outerShdw blurRad="63500" rotWithShape="0" algn="ctr">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Century Gothic"/>
                  <a:ea typeface="Century Gothic"/>
                  <a:cs typeface="Century Gothic"/>
                  <a:sym typeface="Century Gothic"/>
                </a:endParaRPr>
              </a:p>
            </p:txBody>
          </p:sp>
        </p:grpSp>
        <p:pic>
          <p:nvPicPr>
            <p:cNvPr id="328" name="Google Shape;328;p19"/>
            <p:cNvPicPr preferRelativeResize="0"/>
            <p:nvPr/>
          </p:nvPicPr>
          <p:blipFill rotWithShape="1">
            <a:blip r:embed="rId4">
              <a:alphaModFix/>
            </a:blip>
            <a:srcRect b="0" l="0" r="0" t="0"/>
            <a:stretch/>
          </p:blipFill>
          <p:spPr>
            <a:xfrm>
              <a:off x="2981351" y="2746635"/>
              <a:ext cx="797296" cy="797296"/>
            </a:xfrm>
            <a:prstGeom prst="rect">
              <a:avLst/>
            </a:prstGeom>
            <a:noFill/>
            <a:ln>
              <a:noFill/>
            </a:ln>
          </p:spPr>
        </p:pic>
        <p:sp>
          <p:nvSpPr>
            <p:cNvPr id="329" name="Google Shape;329;p19"/>
            <p:cNvSpPr txBox="1"/>
            <p:nvPr/>
          </p:nvSpPr>
          <p:spPr>
            <a:xfrm>
              <a:off x="2574251" y="3628826"/>
              <a:ext cx="357790" cy="461665"/>
            </a:xfrm>
            <a:prstGeom prst="rect">
              <a:avLst/>
            </a:prstGeom>
            <a:noFill/>
            <a:ln>
              <a:noFill/>
            </a:ln>
            <a:effectLst>
              <a:outerShdw blurRad="76200" kx="-1200000" rotWithShape="0" algn="bl" sy="23000">
                <a:srgbClr val="000000">
                  <a:alpha val="29803"/>
                </a:srgbClr>
              </a:outerShdw>
            </a:effectLst>
          </p:spPr>
          <p:txBody>
            <a:bodyPr anchorCtr="0" anchor="t" bIns="45700" lIns="91425" spcFirstLastPara="1" rIns="91425" wrap="square" tIns="45700">
              <a:spAutoFit/>
            </a:bodyPr>
            <a:lstStyle/>
            <a:p>
              <a:pPr indent="0" lvl="0" marL="0" marR="0" rtl="0" algn="l">
                <a:spcBef>
                  <a:spcPts val="0"/>
                </a:spcBef>
                <a:spcAft>
                  <a:spcPts val="0"/>
                </a:spcAft>
                <a:buNone/>
              </a:pPr>
              <a:r>
                <a:rPr b="1" lang="es-MX" sz="2400">
                  <a:solidFill>
                    <a:srgbClr val="2E75B5"/>
                  </a:solidFill>
                  <a:latin typeface="Century Gothic"/>
                  <a:ea typeface="Century Gothic"/>
                  <a:cs typeface="Century Gothic"/>
                  <a:sym typeface="Century Gothic"/>
                </a:rPr>
                <a:t>2</a:t>
              </a:r>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20"/>
          <p:cNvSpPr txBox="1"/>
          <p:nvPr>
            <p:ph type="title"/>
          </p:nvPr>
        </p:nvSpPr>
        <p:spPr>
          <a:xfrm>
            <a:off x="2841284" y="227633"/>
            <a:ext cx="8071151" cy="658694"/>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chemeClr val="lt1"/>
              </a:buClr>
              <a:buSzPts val="3200"/>
              <a:buFont typeface="Century Gothic"/>
              <a:buNone/>
            </a:pPr>
            <a:r>
              <a:rPr lang="es-MX"/>
              <a:t>2.1 Práctica | Contexto</a:t>
            </a:r>
            <a:endParaRPr/>
          </a:p>
        </p:txBody>
      </p:sp>
      <p:sp>
        <p:nvSpPr>
          <p:cNvPr id="335" name="Google Shape;335;p20"/>
          <p:cNvSpPr txBox="1"/>
          <p:nvPr/>
        </p:nvSpPr>
        <p:spPr>
          <a:xfrm>
            <a:off x="5201700" y="1514700"/>
            <a:ext cx="6990300" cy="54141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1800"/>
              </a:spcBef>
              <a:spcAft>
                <a:spcPts val="0"/>
              </a:spcAft>
              <a:buNone/>
            </a:pPr>
            <a:r>
              <a:rPr b="1" lang="es-MX" sz="1900">
                <a:solidFill>
                  <a:srgbClr val="232323"/>
                </a:solidFill>
              </a:rPr>
              <a:t>Citi Bike el proyecto de bicicletas compartidas </a:t>
            </a:r>
            <a:r>
              <a:rPr b="1" lang="es-MX" sz="1900">
                <a:solidFill>
                  <a:srgbClr val="232323"/>
                </a:solidFill>
              </a:rPr>
              <a:t>más</a:t>
            </a:r>
            <a:r>
              <a:rPr b="1" lang="es-MX" sz="1900">
                <a:solidFill>
                  <a:srgbClr val="232323"/>
                </a:solidFill>
              </a:rPr>
              <a:t> grande de Estados Unidos, con </a:t>
            </a:r>
            <a:r>
              <a:rPr b="1" lang="es-MX" sz="1900">
                <a:solidFill>
                  <a:srgbClr val="232323"/>
                </a:solidFill>
              </a:rPr>
              <a:t>más</a:t>
            </a:r>
            <a:r>
              <a:rPr b="1" lang="es-MX" sz="1900">
                <a:solidFill>
                  <a:srgbClr val="232323"/>
                </a:solidFill>
              </a:rPr>
              <a:t> de 20,000 bicicletas y alrededor de 1,300 estaciones alrededor de Manhattan, Brooklyn, Queens, the Bronx y  Jersey City.</a:t>
            </a:r>
            <a:endParaRPr b="1" sz="1900">
              <a:solidFill>
                <a:srgbClr val="232323"/>
              </a:solidFill>
            </a:endParaRPr>
          </a:p>
          <a:p>
            <a:pPr indent="0" lvl="0" marL="0" rtl="0" algn="l">
              <a:lnSpc>
                <a:spcPct val="115000"/>
              </a:lnSpc>
              <a:spcBef>
                <a:spcPts val="1800"/>
              </a:spcBef>
              <a:spcAft>
                <a:spcPts val="0"/>
              </a:spcAft>
              <a:buNone/>
            </a:pPr>
            <a:r>
              <a:rPr lang="es-MX" sz="1800">
                <a:solidFill>
                  <a:srgbClr val="232323"/>
                </a:solidFill>
              </a:rPr>
              <a:t>Existe una base de datos con la </a:t>
            </a:r>
            <a:r>
              <a:rPr lang="es-MX" sz="1800">
                <a:solidFill>
                  <a:srgbClr val="232323"/>
                </a:solidFill>
              </a:rPr>
              <a:t>información</a:t>
            </a:r>
            <a:r>
              <a:rPr lang="es-MX" sz="1800">
                <a:solidFill>
                  <a:srgbClr val="232323"/>
                </a:solidFill>
              </a:rPr>
              <a:t> de los recorridos reales que realizan las personas, usaremos este dataset para construir un dashboard que nos permita visualizar esos recorridos, graficar el uso de bicicletas por hora, pintar en mapas las estaciones de bicicletas con </a:t>
            </a:r>
            <a:r>
              <a:rPr lang="es-MX" sz="1800">
                <a:solidFill>
                  <a:srgbClr val="232323"/>
                </a:solidFill>
              </a:rPr>
              <a:t>más</a:t>
            </a:r>
            <a:r>
              <a:rPr lang="es-MX" sz="1800">
                <a:solidFill>
                  <a:srgbClr val="232323"/>
                </a:solidFill>
              </a:rPr>
              <a:t> demanda por hora del </a:t>
            </a:r>
            <a:r>
              <a:rPr lang="es-MX" sz="1800">
                <a:solidFill>
                  <a:srgbClr val="232323"/>
                </a:solidFill>
              </a:rPr>
              <a:t>día</a:t>
            </a:r>
            <a:r>
              <a:rPr lang="es-MX" sz="1800">
                <a:solidFill>
                  <a:srgbClr val="232323"/>
                </a:solidFill>
              </a:rPr>
              <a:t>, entre otros.</a:t>
            </a:r>
            <a:endParaRPr sz="1800">
              <a:solidFill>
                <a:srgbClr val="232323"/>
              </a:solidFill>
            </a:endParaRPr>
          </a:p>
          <a:p>
            <a:pPr indent="0" lvl="0" marL="0" rtl="0" algn="l">
              <a:lnSpc>
                <a:spcPct val="115000"/>
              </a:lnSpc>
              <a:spcBef>
                <a:spcPts val="1800"/>
              </a:spcBef>
              <a:spcAft>
                <a:spcPts val="0"/>
              </a:spcAft>
              <a:buNone/>
            </a:pPr>
            <a:r>
              <a:t/>
            </a:r>
            <a:endParaRPr sz="1700">
              <a:solidFill>
                <a:srgbClr val="232323"/>
              </a:solidFill>
            </a:endParaRPr>
          </a:p>
          <a:p>
            <a:pPr indent="-400050" lvl="1" marL="800100" rtl="0" algn="l">
              <a:lnSpc>
                <a:spcPct val="120000"/>
              </a:lnSpc>
              <a:spcBef>
                <a:spcPts val="0"/>
              </a:spcBef>
              <a:spcAft>
                <a:spcPts val="0"/>
              </a:spcAft>
              <a:buClr>
                <a:schemeClr val="accent2"/>
              </a:buClr>
              <a:buSzPts val="2700"/>
              <a:buFont typeface="Century Gothic"/>
              <a:buAutoNum type="arabicPeriod"/>
            </a:pPr>
            <a:r>
              <a:rPr lang="es-MX" sz="2100">
                <a:solidFill>
                  <a:schemeClr val="dk1"/>
                </a:solidFill>
                <a:latin typeface="Century Gothic"/>
                <a:ea typeface="Century Gothic"/>
                <a:cs typeface="Century Gothic"/>
                <a:sym typeface="Century Gothic"/>
              </a:rPr>
              <a:t>Se tomará el </a:t>
            </a:r>
            <a:r>
              <a:rPr b="1" lang="es-MX" sz="2100">
                <a:solidFill>
                  <a:schemeClr val="accent2"/>
                </a:solidFill>
                <a:latin typeface="Century Gothic"/>
                <a:ea typeface="Century Gothic"/>
                <a:cs typeface="Century Gothic"/>
                <a:sym typeface="Century Gothic"/>
              </a:rPr>
              <a:t>mes de septiembre del 2021</a:t>
            </a:r>
            <a:r>
              <a:rPr lang="es-MX" sz="2100">
                <a:solidFill>
                  <a:schemeClr val="dk1"/>
                </a:solidFill>
                <a:latin typeface="Century Gothic"/>
                <a:ea typeface="Century Gothic"/>
                <a:cs typeface="Century Gothic"/>
                <a:sym typeface="Century Gothic"/>
              </a:rPr>
              <a:t>, recuperado del portal </a:t>
            </a:r>
            <a:r>
              <a:rPr b="1" lang="es-MX" sz="2100">
                <a:solidFill>
                  <a:srgbClr val="002060"/>
                </a:solidFill>
                <a:latin typeface="Century Gothic"/>
                <a:ea typeface="Century Gothic"/>
                <a:cs typeface="Century Gothic"/>
                <a:sym typeface="Century Gothic"/>
              </a:rPr>
              <a:t>https://ride.citibikenyc.com/system-data</a:t>
            </a:r>
            <a:r>
              <a:rPr lang="es-MX" sz="2100">
                <a:solidFill>
                  <a:schemeClr val="dk1"/>
                </a:solidFill>
                <a:latin typeface="Century Gothic"/>
                <a:ea typeface="Century Gothic"/>
                <a:cs typeface="Century Gothic"/>
                <a:sym typeface="Century Gothic"/>
              </a:rPr>
              <a:t>.</a:t>
            </a:r>
            <a:endParaRPr sz="1500"/>
          </a:p>
        </p:txBody>
      </p:sp>
      <p:sp>
        <p:nvSpPr>
          <p:cNvPr id="336" name="Google Shape;336;p20"/>
          <p:cNvSpPr txBox="1"/>
          <p:nvPr/>
        </p:nvSpPr>
        <p:spPr>
          <a:xfrm>
            <a:off x="920175" y="3429000"/>
            <a:ext cx="30000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MX" sz="2100"/>
              <a:t>245340823</a:t>
            </a:r>
            <a:endParaRPr sz="21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pic>
        <p:nvPicPr>
          <p:cNvPr id="341" name="Google Shape;341;p21"/>
          <p:cNvPicPr preferRelativeResize="0"/>
          <p:nvPr/>
        </p:nvPicPr>
        <p:blipFill rotWithShape="1">
          <a:blip r:embed="rId3">
            <a:alphaModFix/>
          </a:blip>
          <a:srcRect b="0" l="0" r="0" t="0"/>
          <a:stretch/>
        </p:blipFill>
        <p:spPr>
          <a:xfrm>
            <a:off x="912675" y="2139639"/>
            <a:ext cx="3857214" cy="3804629"/>
          </a:xfrm>
          <a:prstGeom prst="round2DiagRect">
            <a:avLst>
              <a:gd fmla="val 16667" name="adj1"/>
              <a:gd fmla="val 0" name="adj2"/>
            </a:avLst>
          </a:prstGeom>
          <a:noFill/>
          <a:ln cap="sq" cmpd="sng" w="88900">
            <a:solidFill>
              <a:srgbClr val="FFFFFF"/>
            </a:solidFill>
            <a:prstDash val="solid"/>
            <a:miter lim="800000"/>
            <a:headEnd len="sm" w="sm" type="none"/>
            <a:tailEnd len="sm" w="sm" type="none"/>
          </a:ln>
          <a:effectLst>
            <a:outerShdw blurRad="254000" rotWithShape="0" algn="tl">
              <a:srgbClr val="000000">
                <a:alpha val="42745"/>
              </a:srgbClr>
            </a:outerShdw>
          </a:effectLst>
        </p:spPr>
      </p:pic>
      <p:sp>
        <p:nvSpPr>
          <p:cNvPr id="342" name="Google Shape;342;p21"/>
          <p:cNvSpPr txBox="1"/>
          <p:nvPr>
            <p:ph idx="1" type="body"/>
          </p:nvPr>
        </p:nvSpPr>
        <p:spPr>
          <a:xfrm>
            <a:off x="5380383" y="1368735"/>
            <a:ext cx="6223937" cy="5265119"/>
          </a:xfrm>
          <a:prstGeom prst="rect">
            <a:avLst/>
          </a:prstGeom>
          <a:noFill/>
          <a:ln>
            <a:noFill/>
          </a:ln>
        </p:spPr>
        <p:txBody>
          <a:bodyPr anchorCtr="0" anchor="ctr" bIns="45700" lIns="91425" spcFirstLastPara="1" rIns="91425" wrap="square" tIns="45700">
            <a:normAutofit/>
          </a:bodyPr>
          <a:lstStyle/>
          <a:p>
            <a:pPr indent="-457200" lvl="0" marL="457200" rtl="0" algn="l">
              <a:lnSpc>
                <a:spcPct val="100000"/>
              </a:lnSpc>
              <a:spcBef>
                <a:spcPts val="0"/>
              </a:spcBef>
              <a:spcAft>
                <a:spcPts val="0"/>
              </a:spcAft>
              <a:buSzPts val="1980"/>
              <a:buChar char="•"/>
            </a:pPr>
            <a:r>
              <a:rPr lang="es-MX"/>
              <a:t>Descarga el archivo </a:t>
            </a:r>
            <a:r>
              <a:rPr lang="es-MX" sz="2100">
                <a:highlight>
                  <a:srgbClr val="FFFFFF"/>
                </a:highlight>
                <a:latin typeface="Arial"/>
                <a:ea typeface="Arial"/>
                <a:cs typeface="Arial"/>
                <a:sym typeface="Arial"/>
              </a:rPr>
              <a:t>citibike-tripdata</a:t>
            </a:r>
            <a:endParaRPr sz="2100">
              <a:highlight>
                <a:srgbClr val="FFFFFF"/>
              </a:highlight>
              <a:latin typeface="Arial"/>
              <a:ea typeface="Arial"/>
              <a:cs typeface="Arial"/>
              <a:sym typeface="Arial"/>
            </a:endParaRPr>
          </a:p>
          <a:p>
            <a:pPr indent="0" lvl="0" marL="457200" rtl="0" algn="l">
              <a:lnSpc>
                <a:spcPct val="100000"/>
              </a:lnSpc>
              <a:spcBef>
                <a:spcPts val="0"/>
              </a:spcBef>
              <a:spcAft>
                <a:spcPts val="0"/>
              </a:spcAft>
              <a:buNone/>
            </a:pPr>
            <a:r>
              <a:rPr b="1" lang="es-MX" sz="2100">
                <a:solidFill>
                  <a:srgbClr val="002060"/>
                </a:solidFill>
              </a:rPr>
              <a:t>.csv</a:t>
            </a:r>
            <a:endParaRPr sz="2100"/>
          </a:p>
          <a:p>
            <a:pPr indent="-457200" lvl="0" marL="457200" rtl="0" algn="l">
              <a:lnSpc>
                <a:spcPct val="100000"/>
              </a:lnSpc>
              <a:spcBef>
                <a:spcPts val="3000"/>
              </a:spcBef>
              <a:spcAft>
                <a:spcPts val="0"/>
              </a:spcAft>
              <a:buSzPts val="1980"/>
              <a:buChar char="•"/>
            </a:pPr>
            <a:r>
              <a:rPr lang="es-MX"/>
              <a:t>Genera una libreta en </a:t>
            </a:r>
            <a:r>
              <a:rPr b="1" lang="es-MX">
                <a:solidFill>
                  <a:schemeClr val="accent2"/>
                </a:solidFill>
              </a:rPr>
              <a:t>Google Colab </a:t>
            </a:r>
            <a:r>
              <a:rPr lang="es-MX"/>
              <a:t>para esta práctica, cuya estructura esté basada en los análisis solicitados </a:t>
            </a:r>
            <a:endParaRPr/>
          </a:p>
          <a:p>
            <a:pPr indent="-457200" lvl="0" marL="457200" rtl="0" algn="l">
              <a:lnSpc>
                <a:spcPct val="100000"/>
              </a:lnSpc>
              <a:spcBef>
                <a:spcPts val="3000"/>
              </a:spcBef>
              <a:spcAft>
                <a:spcPts val="0"/>
              </a:spcAft>
              <a:buSzPts val="1980"/>
              <a:buChar char="•"/>
            </a:pPr>
            <a:r>
              <a:rPr lang="es-MX"/>
              <a:t>Lee, en un </a:t>
            </a:r>
            <a:r>
              <a:rPr b="1" lang="es-MX">
                <a:solidFill>
                  <a:srgbClr val="002060"/>
                </a:solidFill>
              </a:rPr>
              <a:t>dataframe</a:t>
            </a:r>
            <a:r>
              <a:rPr lang="es-MX"/>
              <a:t> n</a:t>
            </a:r>
            <a:r>
              <a:rPr lang="es-MX"/>
              <a:t> registros del archivo, usando una </a:t>
            </a:r>
            <a:r>
              <a:rPr lang="es-MX"/>
              <a:t>función</a:t>
            </a:r>
            <a:r>
              <a:rPr lang="es-MX"/>
              <a:t> con atributo </a:t>
            </a:r>
            <a:r>
              <a:rPr lang="es-MX">
                <a:solidFill>
                  <a:schemeClr val="accent2"/>
                </a:solidFill>
              </a:rPr>
              <a:t>@cache, </a:t>
            </a:r>
            <a:r>
              <a:rPr lang="es-MX"/>
              <a:t>enviar un parametro para determinar el numero de renglones a recuperar (500 default)</a:t>
            </a:r>
            <a:endParaRPr>
              <a:solidFill>
                <a:schemeClr val="accent2"/>
              </a:solidFill>
            </a:endParaRPr>
          </a:p>
        </p:txBody>
      </p:sp>
      <p:sp>
        <p:nvSpPr>
          <p:cNvPr id="343" name="Google Shape;343;p21"/>
          <p:cNvSpPr txBox="1"/>
          <p:nvPr>
            <p:ph type="title"/>
          </p:nvPr>
        </p:nvSpPr>
        <p:spPr>
          <a:xfrm>
            <a:off x="2841284" y="227633"/>
            <a:ext cx="8071151" cy="658694"/>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chemeClr val="lt1"/>
              </a:buClr>
              <a:buSzPts val="3200"/>
              <a:buFont typeface="Century Gothic"/>
              <a:buNone/>
            </a:pPr>
            <a:r>
              <a:rPr lang="es-MX"/>
              <a:t>2.2 Práctica | Instrucciones</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22"/>
          <p:cNvSpPr txBox="1"/>
          <p:nvPr>
            <p:ph idx="1" type="body"/>
          </p:nvPr>
        </p:nvSpPr>
        <p:spPr>
          <a:xfrm>
            <a:off x="5380383" y="1368735"/>
            <a:ext cx="6223937" cy="5265119"/>
          </a:xfrm>
          <a:prstGeom prst="rect">
            <a:avLst/>
          </a:prstGeom>
          <a:noFill/>
          <a:ln>
            <a:noFill/>
          </a:ln>
        </p:spPr>
        <p:txBody>
          <a:bodyPr anchorCtr="0" anchor="ctr" bIns="45700" lIns="91425" spcFirstLastPara="1" rIns="91425" wrap="square" tIns="45700">
            <a:noAutofit/>
          </a:bodyPr>
          <a:lstStyle/>
          <a:p>
            <a:pPr indent="0" lvl="0" marL="0" rtl="0" algn="l">
              <a:lnSpc>
                <a:spcPct val="120000"/>
              </a:lnSpc>
              <a:spcBef>
                <a:spcPts val="0"/>
              </a:spcBef>
              <a:spcAft>
                <a:spcPts val="0"/>
              </a:spcAft>
              <a:buSzPts val="1620"/>
              <a:buNone/>
            </a:pPr>
            <a:r>
              <a:rPr lang="es-MX" sz="2000"/>
              <a:t>Crear un dashboard con las siguientes caracteristicas</a:t>
            </a:r>
            <a:r>
              <a:rPr lang="es-MX" sz="2000"/>
              <a:t>:</a:t>
            </a:r>
            <a:endParaRPr sz="2000"/>
          </a:p>
          <a:p>
            <a:pPr indent="0" lvl="0" marL="0" rtl="0" algn="l">
              <a:lnSpc>
                <a:spcPct val="120000"/>
              </a:lnSpc>
              <a:spcBef>
                <a:spcPts val="0"/>
              </a:spcBef>
              <a:spcAft>
                <a:spcPts val="0"/>
              </a:spcAft>
              <a:buSzPts val="1620"/>
              <a:buNone/>
            </a:pPr>
            <a:r>
              <a:t/>
            </a:r>
            <a:endParaRPr sz="2000"/>
          </a:p>
          <a:p>
            <a:pPr indent="-355600" lvl="0" marL="342900" rtl="0" algn="l">
              <a:lnSpc>
                <a:spcPct val="120000"/>
              </a:lnSpc>
              <a:spcBef>
                <a:spcPts val="0"/>
              </a:spcBef>
              <a:spcAft>
                <a:spcPts val="0"/>
              </a:spcAft>
              <a:buSzPts val="1820"/>
              <a:buFont typeface="Century Gothic"/>
              <a:buAutoNum type="arabicPeriod"/>
            </a:pPr>
            <a:r>
              <a:rPr lang="es-MX" sz="2000"/>
              <a:t>Crear un </a:t>
            </a:r>
            <a:r>
              <a:rPr b="1" lang="es-MX" sz="2000">
                <a:solidFill>
                  <a:schemeClr val="accent2"/>
                </a:solidFill>
              </a:rPr>
              <a:t>sidebar</a:t>
            </a:r>
            <a:endParaRPr b="1" sz="2400">
              <a:solidFill>
                <a:schemeClr val="accent2"/>
              </a:solidFill>
            </a:endParaRPr>
          </a:p>
          <a:p>
            <a:pPr indent="-240030" lvl="0" marL="342900" rtl="0" algn="l">
              <a:lnSpc>
                <a:spcPct val="120000"/>
              </a:lnSpc>
              <a:spcBef>
                <a:spcPts val="0"/>
              </a:spcBef>
              <a:spcAft>
                <a:spcPts val="0"/>
              </a:spcAft>
              <a:buSzPts val="1620"/>
              <a:buFont typeface="Century Gothic"/>
              <a:buNone/>
            </a:pPr>
            <a:r>
              <a:t/>
            </a:r>
            <a:endParaRPr sz="2000"/>
          </a:p>
          <a:p>
            <a:pPr indent="-355600" lvl="0" marL="342900" rtl="0" algn="l">
              <a:lnSpc>
                <a:spcPct val="120000"/>
              </a:lnSpc>
              <a:spcBef>
                <a:spcPts val="0"/>
              </a:spcBef>
              <a:spcAft>
                <a:spcPts val="0"/>
              </a:spcAft>
              <a:buSzPts val="1820"/>
              <a:buFont typeface="Century Gothic"/>
              <a:buAutoNum type="arabicPeriod"/>
            </a:pPr>
            <a:r>
              <a:rPr lang="es-MX" sz="2000"/>
              <a:t>En el sidebar crear los siguientes componentes</a:t>
            </a:r>
            <a:endParaRPr sz="2400"/>
          </a:p>
          <a:p>
            <a:pPr indent="-355600" lvl="1" marL="800100" rtl="0" algn="l">
              <a:lnSpc>
                <a:spcPct val="133333"/>
              </a:lnSpc>
              <a:spcBef>
                <a:spcPts val="0"/>
              </a:spcBef>
              <a:spcAft>
                <a:spcPts val="0"/>
              </a:spcAft>
              <a:buSzPts val="1820"/>
              <a:buChar char="•"/>
            </a:pPr>
            <a:r>
              <a:rPr lang="es-MX" sz="2000"/>
              <a:t>Un </a:t>
            </a:r>
            <a:r>
              <a:rPr b="1" lang="es-MX" sz="2000">
                <a:solidFill>
                  <a:schemeClr val="accent2"/>
                </a:solidFill>
              </a:rPr>
              <a:t>checkbox</a:t>
            </a:r>
            <a:r>
              <a:rPr lang="es-MX" sz="2000"/>
              <a:t> para visualizar todos los registros recuperados de la base de datos</a:t>
            </a:r>
            <a:endParaRPr sz="2400"/>
          </a:p>
          <a:p>
            <a:pPr indent="-240030" lvl="1" marL="800100" rtl="0" algn="l">
              <a:lnSpc>
                <a:spcPct val="133333"/>
              </a:lnSpc>
              <a:spcBef>
                <a:spcPts val="0"/>
              </a:spcBef>
              <a:spcAft>
                <a:spcPts val="0"/>
              </a:spcAft>
              <a:buSzPts val="1620"/>
              <a:buNone/>
            </a:pPr>
            <a:r>
              <a:t/>
            </a:r>
            <a:endParaRPr sz="2000"/>
          </a:p>
          <a:p>
            <a:pPr indent="-355600" lvl="1" marL="800100" rtl="0" algn="l">
              <a:lnSpc>
                <a:spcPct val="133333"/>
              </a:lnSpc>
              <a:spcBef>
                <a:spcPts val="0"/>
              </a:spcBef>
              <a:spcAft>
                <a:spcPts val="0"/>
              </a:spcAft>
              <a:buSzPts val="1820"/>
              <a:buChar char="•"/>
            </a:pPr>
            <a:r>
              <a:rPr lang="es-MX" sz="2000"/>
              <a:t>Gráfica</a:t>
            </a:r>
            <a:r>
              <a:rPr lang="es-MX" sz="2000"/>
              <a:t> de barras para visualizar el </a:t>
            </a:r>
            <a:r>
              <a:rPr lang="es-MX" sz="2000"/>
              <a:t>número</a:t>
            </a:r>
            <a:r>
              <a:rPr lang="es-MX" sz="2000"/>
              <a:t> de recorridos por hora</a:t>
            </a:r>
            <a:endParaRPr sz="2400"/>
          </a:p>
        </p:txBody>
      </p:sp>
      <p:sp>
        <p:nvSpPr>
          <p:cNvPr id="349" name="Google Shape;349;p22"/>
          <p:cNvSpPr txBox="1"/>
          <p:nvPr>
            <p:ph type="title"/>
          </p:nvPr>
        </p:nvSpPr>
        <p:spPr>
          <a:xfrm>
            <a:off x="2841284" y="227633"/>
            <a:ext cx="8071151" cy="658694"/>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chemeClr val="lt1"/>
              </a:buClr>
              <a:buSzPts val="3200"/>
              <a:buFont typeface="Century Gothic"/>
              <a:buNone/>
            </a:pPr>
            <a:r>
              <a:rPr lang="es-MX"/>
              <a:t>2.3 Práctica | Trabajo en equipo</a:t>
            </a:r>
            <a:endParaRPr/>
          </a:p>
        </p:txBody>
      </p:sp>
      <p:pic>
        <p:nvPicPr>
          <p:cNvPr id="350" name="Google Shape;350;p22"/>
          <p:cNvPicPr preferRelativeResize="0"/>
          <p:nvPr/>
        </p:nvPicPr>
        <p:blipFill rotWithShape="1">
          <a:blip r:embed="rId3">
            <a:alphaModFix/>
          </a:blip>
          <a:srcRect b="0" l="59661" r="0" t="14330"/>
          <a:stretch/>
        </p:blipFill>
        <p:spPr>
          <a:xfrm flipH="1">
            <a:off x="1039931" y="2345005"/>
            <a:ext cx="3694958" cy="3676391"/>
          </a:xfrm>
          <a:prstGeom prst="round2DiagRect">
            <a:avLst>
              <a:gd fmla="val 16667" name="adj1"/>
              <a:gd fmla="val 0" name="adj2"/>
            </a:avLst>
          </a:prstGeom>
          <a:noFill/>
          <a:ln cap="sq" cmpd="sng" w="88900">
            <a:solidFill>
              <a:srgbClr val="FFFFFF"/>
            </a:solidFill>
            <a:prstDash val="solid"/>
            <a:miter lim="800000"/>
            <a:headEnd len="sm" w="sm" type="none"/>
            <a:tailEnd len="sm" w="sm" type="none"/>
          </a:ln>
          <a:effectLst>
            <a:outerShdw blurRad="254000" rotWithShape="0" algn="tl">
              <a:srgbClr val="000000">
                <a:alpha val="42745"/>
              </a:srgbClr>
            </a:outerShdw>
          </a:effectLst>
        </p:spPr>
      </p:pic>
      <p:sp>
        <p:nvSpPr>
          <p:cNvPr id="351" name="Google Shape;351;p22"/>
          <p:cNvSpPr txBox="1"/>
          <p:nvPr/>
        </p:nvSpPr>
        <p:spPr>
          <a:xfrm>
            <a:off x="940397" y="1368735"/>
            <a:ext cx="3488455"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s-MX" sz="3200">
                <a:solidFill>
                  <a:schemeClr val="lt1"/>
                </a:solidFill>
                <a:latin typeface="Century Gothic"/>
                <a:ea typeface="Century Gothic"/>
                <a:cs typeface="Century Gothic"/>
                <a:sym typeface="Century Gothic"/>
              </a:rPr>
              <a:t>BreakOut Rooms</a:t>
            </a:r>
            <a:endParaRPr b="1" i="1" sz="3200">
              <a:solidFill>
                <a:schemeClr val="lt1"/>
              </a:solidFill>
              <a:latin typeface="Century Gothic"/>
              <a:ea typeface="Century Gothic"/>
              <a:cs typeface="Century Gothic"/>
              <a:sym typeface="Century Gothic"/>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23"/>
          <p:cNvSpPr txBox="1"/>
          <p:nvPr>
            <p:ph idx="1" type="body"/>
          </p:nvPr>
        </p:nvSpPr>
        <p:spPr>
          <a:xfrm>
            <a:off x="5061069" y="1223595"/>
            <a:ext cx="7000303" cy="5265119"/>
          </a:xfrm>
          <a:prstGeom prst="rect">
            <a:avLst/>
          </a:prstGeom>
          <a:noFill/>
          <a:ln>
            <a:noFill/>
          </a:ln>
        </p:spPr>
        <p:txBody>
          <a:bodyPr anchorCtr="0" anchor="ctr" bIns="45700" lIns="91425" spcFirstLastPara="1" rIns="91425" wrap="square" tIns="45700">
            <a:noAutofit/>
          </a:bodyPr>
          <a:lstStyle/>
          <a:p>
            <a:pPr indent="-354330" lvl="0" marL="457200" rtl="0" algn="l">
              <a:lnSpc>
                <a:spcPct val="133333"/>
              </a:lnSpc>
              <a:spcBef>
                <a:spcPts val="0"/>
              </a:spcBef>
              <a:spcAft>
                <a:spcPts val="0"/>
              </a:spcAft>
              <a:buSzPts val="1620"/>
              <a:buNone/>
            </a:pPr>
            <a:r>
              <a:t/>
            </a:r>
            <a:endParaRPr sz="1800"/>
          </a:p>
          <a:p>
            <a:pPr indent="-469900" lvl="0" marL="914400" rtl="0" algn="l">
              <a:lnSpc>
                <a:spcPct val="133333"/>
              </a:lnSpc>
              <a:spcBef>
                <a:spcPts val="0"/>
              </a:spcBef>
              <a:spcAft>
                <a:spcPts val="0"/>
              </a:spcAft>
              <a:buSzPts val="1820"/>
              <a:buFont typeface="Century Gothic"/>
              <a:buAutoNum type="arabicPeriod" startAt="3"/>
            </a:pPr>
            <a:r>
              <a:rPr lang="es-MX" sz="2000"/>
              <a:t>E</a:t>
            </a:r>
            <a:r>
              <a:rPr lang="es-MX" sz="2000"/>
              <a:t>n el sidebar crear un control </a:t>
            </a:r>
            <a:r>
              <a:rPr b="1" lang="es-MX" sz="2000">
                <a:solidFill>
                  <a:schemeClr val="accent2"/>
                </a:solidFill>
              </a:rPr>
              <a:t>slider</a:t>
            </a:r>
            <a:r>
              <a:rPr lang="es-MX" sz="2000"/>
              <a:t> para seleccionar la hora del dia del campo “</a:t>
            </a:r>
            <a:r>
              <a:rPr b="1" i="1" lang="es-MX" sz="2000"/>
              <a:t>started_at</a:t>
            </a:r>
            <a:r>
              <a:rPr lang="es-MX" sz="2000"/>
              <a:t>” </a:t>
            </a:r>
            <a:endParaRPr sz="2400"/>
          </a:p>
          <a:p>
            <a:pPr indent="-354330" lvl="0" marL="457200" rtl="0" algn="l">
              <a:lnSpc>
                <a:spcPct val="133333"/>
              </a:lnSpc>
              <a:spcBef>
                <a:spcPts val="0"/>
              </a:spcBef>
              <a:spcAft>
                <a:spcPts val="0"/>
              </a:spcAft>
              <a:buSzPts val="1620"/>
              <a:buFont typeface="Century Gothic"/>
              <a:buNone/>
            </a:pPr>
            <a:r>
              <a:t/>
            </a:r>
            <a:endParaRPr sz="2000"/>
          </a:p>
          <a:p>
            <a:pPr indent="-469900" lvl="0" marL="914400" rtl="0" algn="l">
              <a:lnSpc>
                <a:spcPct val="133333"/>
              </a:lnSpc>
              <a:spcBef>
                <a:spcPts val="0"/>
              </a:spcBef>
              <a:spcAft>
                <a:spcPts val="0"/>
              </a:spcAft>
              <a:buSzPts val="1820"/>
              <a:buFont typeface="Century Gothic"/>
              <a:buAutoNum type="arabicPeriod" startAt="3"/>
            </a:pPr>
            <a:r>
              <a:rPr lang="es-MX" sz="2000"/>
              <a:t>Renombrar el campo </a:t>
            </a:r>
            <a:r>
              <a:rPr b="1" i="1" lang="es-MX" sz="2000"/>
              <a:t>started_lat</a:t>
            </a:r>
            <a:r>
              <a:rPr lang="es-MX" sz="2000"/>
              <a:t> a lat.</a:t>
            </a:r>
            <a:endParaRPr sz="2400"/>
          </a:p>
          <a:p>
            <a:pPr indent="-354330" lvl="0" marL="457200" rtl="0" algn="l">
              <a:lnSpc>
                <a:spcPct val="133333"/>
              </a:lnSpc>
              <a:spcBef>
                <a:spcPts val="0"/>
              </a:spcBef>
              <a:spcAft>
                <a:spcPts val="0"/>
              </a:spcAft>
              <a:buSzPts val="1620"/>
              <a:buFont typeface="Century Gothic"/>
              <a:buNone/>
            </a:pPr>
            <a:r>
              <a:t/>
            </a:r>
            <a:endParaRPr sz="2000"/>
          </a:p>
          <a:p>
            <a:pPr indent="-469900" lvl="0" marL="914400" rtl="0" algn="l">
              <a:lnSpc>
                <a:spcPct val="133333"/>
              </a:lnSpc>
              <a:spcBef>
                <a:spcPts val="0"/>
              </a:spcBef>
              <a:spcAft>
                <a:spcPts val="0"/>
              </a:spcAft>
              <a:buSzPts val="1820"/>
              <a:buFont typeface="Century Gothic"/>
              <a:buAutoNum type="arabicPeriod" startAt="3"/>
            </a:pPr>
            <a:r>
              <a:rPr lang="es-MX" sz="2000"/>
              <a:t>Renombrar el campo </a:t>
            </a:r>
            <a:r>
              <a:rPr b="1" i="1" lang="es-MX" sz="2000"/>
              <a:t>started_lng</a:t>
            </a:r>
            <a:r>
              <a:rPr lang="es-MX" sz="2000"/>
              <a:t> a lon</a:t>
            </a:r>
            <a:endParaRPr sz="2400"/>
          </a:p>
          <a:p>
            <a:pPr indent="0" lvl="0" marL="457200" rtl="0" algn="l">
              <a:lnSpc>
                <a:spcPct val="133333"/>
              </a:lnSpc>
              <a:spcBef>
                <a:spcPts val="0"/>
              </a:spcBef>
              <a:spcAft>
                <a:spcPts val="0"/>
              </a:spcAft>
              <a:buNone/>
            </a:pPr>
            <a:r>
              <a:t/>
            </a:r>
            <a:endParaRPr sz="2400"/>
          </a:p>
          <a:p>
            <a:pPr indent="-469900" lvl="0" marL="914400" rtl="0" algn="l">
              <a:lnSpc>
                <a:spcPct val="133333"/>
              </a:lnSpc>
              <a:spcBef>
                <a:spcPts val="0"/>
              </a:spcBef>
              <a:spcAft>
                <a:spcPts val="0"/>
              </a:spcAft>
              <a:buSzPts val="1820"/>
              <a:buFont typeface="Century Gothic"/>
              <a:buAutoNum type="arabicPeriod" startAt="3"/>
            </a:pPr>
            <a:r>
              <a:rPr lang="es-MX" sz="2000"/>
              <a:t>usando la funcion </a:t>
            </a:r>
            <a:r>
              <a:rPr b="1" lang="es-MX" sz="2000">
                <a:solidFill>
                  <a:schemeClr val="accent2"/>
                </a:solidFill>
              </a:rPr>
              <a:t>st.map</a:t>
            </a:r>
            <a:r>
              <a:rPr lang="es-MX" sz="2000"/>
              <a:t>(</a:t>
            </a:r>
            <a:r>
              <a:rPr b="1" i="1" lang="es-MX" sz="2000"/>
              <a:t>dataframe</a:t>
            </a:r>
            <a:r>
              <a:rPr lang="es-MX" sz="2000"/>
              <a:t>) visualizar un mapa para mostrar las puntos gps de las estaciones donde iniciaron los recorridos por hora del </a:t>
            </a:r>
            <a:r>
              <a:rPr lang="es-MX" sz="2000"/>
              <a:t>día</a:t>
            </a:r>
            <a:r>
              <a:rPr lang="es-MX" sz="2000"/>
              <a:t> (tomada del control slider)</a:t>
            </a:r>
            <a:endParaRPr sz="2400"/>
          </a:p>
          <a:p>
            <a:pPr indent="-240030" lvl="1" marL="800100" rtl="0" algn="l">
              <a:lnSpc>
                <a:spcPct val="133333"/>
              </a:lnSpc>
              <a:spcBef>
                <a:spcPts val="0"/>
              </a:spcBef>
              <a:spcAft>
                <a:spcPts val="0"/>
              </a:spcAft>
              <a:buSzPts val="1620"/>
              <a:buNone/>
            </a:pPr>
            <a:r>
              <a:t/>
            </a:r>
            <a:endParaRPr sz="1800"/>
          </a:p>
          <a:p>
            <a:pPr indent="0" lvl="0" marL="800100" rtl="0" algn="l">
              <a:lnSpc>
                <a:spcPct val="133333"/>
              </a:lnSpc>
              <a:spcBef>
                <a:spcPts val="0"/>
              </a:spcBef>
              <a:spcAft>
                <a:spcPts val="0"/>
              </a:spcAft>
              <a:buNone/>
            </a:pPr>
            <a:r>
              <a:t/>
            </a:r>
            <a:endParaRPr/>
          </a:p>
        </p:txBody>
      </p:sp>
      <p:sp>
        <p:nvSpPr>
          <p:cNvPr id="357" name="Google Shape;357;p23"/>
          <p:cNvSpPr txBox="1"/>
          <p:nvPr>
            <p:ph type="title"/>
          </p:nvPr>
        </p:nvSpPr>
        <p:spPr>
          <a:xfrm>
            <a:off x="2841284" y="227633"/>
            <a:ext cx="8071151" cy="658694"/>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chemeClr val="lt1"/>
              </a:buClr>
              <a:buSzPts val="3200"/>
              <a:buFont typeface="Century Gothic"/>
              <a:buNone/>
            </a:pPr>
            <a:r>
              <a:rPr lang="es-MX"/>
              <a:t>2.3 Práctica | Trabajo en equipo</a:t>
            </a:r>
            <a:endParaRPr/>
          </a:p>
        </p:txBody>
      </p:sp>
      <p:pic>
        <p:nvPicPr>
          <p:cNvPr id="358" name="Google Shape;358;p23"/>
          <p:cNvPicPr preferRelativeResize="0"/>
          <p:nvPr/>
        </p:nvPicPr>
        <p:blipFill rotWithShape="1">
          <a:blip r:embed="rId3">
            <a:alphaModFix/>
          </a:blip>
          <a:srcRect b="0" l="59661" r="0" t="14330"/>
          <a:stretch/>
        </p:blipFill>
        <p:spPr>
          <a:xfrm flipH="1">
            <a:off x="1039931" y="2345005"/>
            <a:ext cx="3694958" cy="3676391"/>
          </a:xfrm>
          <a:prstGeom prst="round2DiagRect">
            <a:avLst>
              <a:gd fmla="val 16667" name="adj1"/>
              <a:gd fmla="val 0" name="adj2"/>
            </a:avLst>
          </a:prstGeom>
          <a:noFill/>
          <a:ln cap="sq" cmpd="sng" w="88900">
            <a:solidFill>
              <a:srgbClr val="FFFFFF"/>
            </a:solidFill>
            <a:prstDash val="solid"/>
            <a:miter lim="800000"/>
            <a:headEnd len="sm" w="sm" type="none"/>
            <a:tailEnd len="sm" w="sm" type="none"/>
          </a:ln>
          <a:effectLst>
            <a:outerShdw blurRad="254000" rotWithShape="0" algn="tl">
              <a:srgbClr val="000000">
                <a:alpha val="42745"/>
              </a:srgbClr>
            </a:outerShdw>
          </a:effectLst>
        </p:spPr>
      </p:pic>
      <p:sp>
        <p:nvSpPr>
          <p:cNvPr id="359" name="Google Shape;359;p23"/>
          <p:cNvSpPr txBox="1"/>
          <p:nvPr/>
        </p:nvSpPr>
        <p:spPr>
          <a:xfrm>
            <a:off x="940397" y="1368735"/>
            <a:ext cx="3488455"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s-MX" sz="3200">
                <a:solidFill>
                  <a:schemeClr val="lt1"/>
                </a:solidFill>
                <a:latin typeface="Century Gothic"/>
                <a:ea typeface="Century Gothic"/>
                <a:cs typeface="Century Gothic"/>
                <a:sym typeface="Century Gothic"/>
              </a:rPr>
              <a:t>BreakOut Rooms</a:t>
            </a:r>
            <a:endParaRPr b="1" i="1" sz="3200">
              <a:solidFill>
                <a:schemeClr val="lt1"/>
              </a:solidFill>
              <a:latin typeface="Century Gothic"/>
              <a:ea typeface="Century Gothic"/>
              <a:cs typeface="Century Gothic"/>
              <a:sym typeface="Century Gothic"/>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gf94fd8f834_0_0"/>
          <p:cNvSpPr txBox="1"/>
          <p:nvPr>
            <p:ph idx="1" type="body"/>
          </p:nvPr>
        </p:nvSpPr>
        <p:spPr>
          <a:xfrm>
            <a:off x="364850" y="1058175"/>
            <a:ext cx="11476200" cy="1115100"/>
          </a:xfrm>
          <a:prstGeom prst="rect">
            <a:avLst/>
          </a:prstGeom>
          <a:noFill/>
          <a:ln>
            <a:noFill/>
          </a:ln>
        </p:spPr>
        <p:txBody>
          <a:bodyPr anchorCtr="0" anchor="ctr" bIns="45700" lIns="91425" spcFirstLastPara="1" rIns="91425" wrap="square" tIns="45700">
            <a:noAutofit/>
          </a:bodyPr>
          <a:lstStyle/>
          <a:p>
            <a:pPr indent="0" lvl="0" marL="457200" rtl="0" algn="l">
              <a:lnSpc>
                <a:spcPct val="120000"/>
              </a:lnSpc>
              <a:spcBef>
                <a:spcPts val="0"/>
              </a:spcBef>
              <a:spcAft>
                <a:spcPts val="0"/>
              </a:spcAft>
              <a:buNone/>
            </a:pPr>
            <a:r>
              <a:rPr lang="es-MX" sz="1800"/>
              <a:t>Solo como sugerencia se espera un dashboard con la siguiente apariencia en la </a:t>
            </a:r>
            <a:r>
              <a:rPr lang="es-MX" sz="1800"/>
              <a:t>sección</a:t>
            </a:r>
            <a:r>
              <a:rPr lang="es-MX" sz="1800"/>
              <a:t> </a:t>
            </a:r>
            <a:r>
              <a:rPr b="1" lang="es-MX" sz="1800">
                <a:solidFill>
                  <a:schemeClr val="accent2"/>
                </a:solidFill>
                <a:highlight>
                  <a:schemeClr val="lt1"/>
                </a:highlight>
              </a:rPr>
              <a:t>mostrar todos los datos</a:t>
            </a:r>
            <a:r>
              <a:rPr lang="es-MX" sz="1800"/>
              <a:t>:</a:t>
            </a:r>
            <a:endParaRPr/>
          </a:p>
        </p:txBody>
      </p:sp>
      <p:sp>
        <p:nvSpPr>
          <p:cNvPr id="365" name="Google Shape;365;gf94fd8f834_0_0"/>
          <p:cNvSpPr txBox="1"/>
          <p:nvPr>
            <p:ph type="title"/>
          </p:nvPr>
        </p:nvSpPr>
        <p:spPr>
          <a:xfrm>
            <a:off x="2841284" y="227633"/>
            <a:ext cx="8071200" cy="658800"/>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chemeClr val="lt1"/>
              </a:buClr>
              <a:buSzPts val="3200"/>
              <a:buFont typeface="Century Gothic"/>
              <a:buNone/>
            </a:pPr>
            <a:r>
              <a:rPr lang="es-MX"/>
              <a:t>2.3 Práctica | Trabajo en equipo</a:t>
            </a:r>
            <a:endParaRPr/>
          </a:p>
        </p:txBody>
      </p:sp>
      <p:pic>
        <p:nvPicPr>
          <p:cNvPr id="366" name="Google Shape;366;gf94fd8f834_0_0"/>
          <p:cNvPicPr preferRelativeResize="0"/>
          <p:nvPr/>
        </p:nvPicPr>
        <p:blipFill>
          <a:blip r:embed="rId3">
            <a:alphaModFix/>
          </a:blip>
          <a:stretch>
            <a:fillRect/>
          </a:stretch>
        </p:blipFill>
        <p:spPr>
          <a:xfrm>
            <a:off x="534375" y="2173263"/>
            <a:ext cx="9541117" cy="4379938"/>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gf94fd8f834_0_8"/>
          <p:cNvSpPr txBox="1"/>
          <p:nvPr>
            <p:ph idx="1" type="body"/>
          </p:nvPr>
        </p:nvSpPr>
        <p:spPr>
          <a:xfrm>
            <a:off x="364850" y="1058163"/>
            <a:ext cx="11239200" cy="1115100"/>
          </a:xfrm>
          <a:prstGeom prst="rect">
            <a:avLst/>
          </a:prstGeom>
          <a:noFill/>
          <a:ln>
            <a:noFill/>
          </a:ln>
        </p:spPr>
        <p:txBody>
          <a:bodyPr anchorCtr="0" anchor="ctr" bIns="45700" lIns="91425" spcFirstLastPara="1" rIns="91425" wrap="square" tIns="45700">
            <a:noAutofit/>
          </a:bodyPr>
          <a:lstStyle/>
          <a:p>
            <a:pPr indent="0" lvl="0" marL="457200" rtl="0" algn="l">
              <a:lnSpc>
                <a:spcPct val="120000"/>
              </a:lnSpc>
              <a:spcBef>
                <a:spcPts val="0"/>
              </a:spcBef>
              <a:spcAft>
                <a:spcPts val="0"/>
              </a:spcAft>
              <a:buNone/>
            </a:pPr>
            <a:r>
              <a:rPr lang="es-MX" sz="1800"/>
              <a:t>Solo como sugerencia se espera un dashboard con la siguiente apariencia:</a:t>
            </a:r>
            <a:endParaRPr/>
          </a:p>
        </p:txBody>
      </p:sp>
      <p:sp>
        <p:nvSpPr>
          <p:cNvPr id="372" name="Google Shape;372;gf94fd8f834_0_8"/>
          <p:cNvSpPr txBox="1"/>
          <p:nvPr>
            <p:ph type="title"/>
          </p:nvPr>
        </p:nvSpPr>
        <p:spPr>
          <a:xfrm>
            <a:off x="2841284" y="227633"/>
            <a:ext cx="8071200" cy="658800"/>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chemeClr val="lt1"/>
              </a:buClr>
              <a:buSzPts val="3200"/>
              <a:buFont typeface="Century Gothic"/>
              <a:buNone/>
            </a:pPr>
            <a:r>
              <a:rPr lang="es-MX"/>
              <a:t>2.3 Práctica | Trabajo en equipo</a:t>
            </a:r>
            <a:endParaRPr/>
          </a:p>
        </p:txBody>
      </p:sp>
      <p:sp>
        <p:nvSpPr>
          <p:cNvPr id="373" name="Google Shape;373;gf94fd8f834_0_8"/>
          <p:cNvSpPr txBox="1"/>
          <p:nvPr/>
        </p:nvSpPr>
        <p:spPr>
          <a:xfrm>
            <a:off x="10417450" y="1249505"/>
            <a:ext cx="1581300" cy="1569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s-MX" sz="3200">
                <a:solidFill>
                  <a:schemeClr val="lt1"/>
                </a:solidFill>
                <a:latin typeface="Century Gothic"/>
                <a:ea typeface="Century Gothic"/>
                <a:cs typeface="Century Gothic"/>
                <a:sym typeface="Century Gothic"/>
              </a:rPr>
              <a:t>BreakOut Rooms</a:t>
            </a:r>
            <a:endParaRPr b="1" i="1" sz="3200">
              <a:solidFill>
                <a:schemeClr val="lt1"/>
              </a:solidFill>
              <a:latin typeface="Century Gothic"/>
              <a:ea typeface="Century Gothic"/>
              <a:cs typeface="Century Gothic"/>
              <a:sym typeface="Century Gothic"/>
            </a:endParaRPr>
          </a:p>
        </p:txBody>
      </p:sp>
      <p:pic>
        <p:nvPicPr>
          <p:cNvPr id="374" name="Google Shape;374;gf94fd8f834_0_8"/>
          <p:cNvPicPr preferRelativeResize="0"/>
          <p:nvPr/>
        </p:nvPicPr>
        <p:blipFill>
          <a:blip r:embed="rId3">
            <a:alphaModFix/>
          </a:blip>
          <a:stretch>
            <a:fillRect/>
          </a:stretch>
        </p:blipFill>
        <p:spPr>
          <a:xfrm>
            <a:off x="799825" y="1978438"/>
            <a:ext cx="10112649" cy="4023039"/>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gf94fd8f834_0_27"/>
          <p:cNvSpPr txBox="1"/>
          <p:nvPr>
            <p:ph idx="1" type="body"/>
          </p:nvPr>
        </p:nvSpPr>
        <p:spPr>
          <a:xfrm>
            <a:off x="364850" y="1058163"/>
            <a:ext cx="11239200" cy="1115100"/>
          </a:xfrm>
          <a:prstGeom prst="rect">
            <a:avLst/>
          </a:prstGeom>
          <a:noFill/>
          <a:ln>
            <a:noFill/>
          </a:ln>
        </p:spPr>
        <p:txBody>
          <a:bodyPr anchorCtr="0" anchor="ctr" bIns="45700" lIns="91425" spcFirstLastPara="1" rIns="91425" wrap="square" tIns="45700">
            <a:noAutofit/>
          </a:bodyPr>
          <a:lstStyle/>
          <a:p>
            <a:pPr indent="0" lvl="0" marL="457200" rtl="0" algn="l">
              <a:lnSpc>
                <a:spcPct val="120000"/>
              </a:lnSpc>
              <a:spcBef>
                <a:spcPts val="0"/>
              </a:spcBef>
              <a:spcAft>
                <a:spcPts val="0"/>
              </a:spcAft>
              <a:buNone/>
            </a:pPr>
            <a:r>
              <a:rPr lang="es-MX" sz="1800"/>
              <a:t>Solo como sugerencia se espera un dashboard con la siguiente apariencia:</a:t>
            </a:r>
            <a:endParaRPr/>
          </a:p>
        </p:txBody>
      </p:sp>
      <p:sp>
        <p:nvSpPr>
          <p:cNvPr id="380" name="Google Shape;380;gf94fd8f834_0_27"/>
          <p:cNvSpPr txBox="1"/>
          <p:nvPr>
            <p:ph type="title"/>
          </p:nvPr>
        </p:nvSpPr>
        <p:spPr>
          <a:xfrm>
            <a:off x="2841284" y="227633"/>
            <a:ext cx="8071200" cy="658800"/>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chemeClr val="lt1"/>
              </a:buClr>
              <a:buSzPts val="3200"/>
              <a:buFont typeface="Century Gothic"/>
              <a:buNone/>
            </a:pPr>
            <a:r>
              <a:rPr lang="es-MX"/>
              <a:t>2.3 Práctica | Trabajo en equipo</a:t>
            </a:r>
            <a:endParaRPr/>
          </a:p>
        </p:txBody>
      </p:sp>
      <p:pic>
        <p:nvPicPr>
          <p:cNvPr id="381" name="Google Shape;381;gf94fd8f834_0_27"/>
          <p:cNvPicPr preferRelativeResize="0"/>
          <p:nvPr/>
        </p:nvPicPr>
        <p:blipFill>
          <a:blip r:embed="rId3">
            <a:alphaModFix/>
          </a:blip>
          <a:stretch>
            <a:fillRect/>
          </a:stretch>
        </p:blipFill>
        <p:spPr>
          <a:xfrm>
            <a:off x="1142050" y="1978413"/>
            <a:ext cx="8610071" cy="4379937"/>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pic>
        <p:nvPicPr>
          <p:cNvPr id="103" name="Google Shape;103;p3"/>
          <p:cNvPicPr preferRelativeResize="0"/>
          <p:nvPr/>
        </p:nvPicPr>
        <p:blipFill rotWithShape="1">
          <a:blip r:embed="rId3">
            <a:alphaModFix/>
          </a:blip>
          <a:srcRect b="0" l="0" r="0" t="0"/>
          <a:stretch/>
        </p:blipFill>
        <p:spPr>
          <a:xfrm>
            <a:off x="6245816" y="1272129"/>
            <a:ext cx="5946183" cy="5585871"/>
          </a:xfrm>
          <a:prstGeom prst="rect">
            <a:avLst/>
          </a:prstGeom>
          <a:noFill/>
          <a:ln>
            <a:noFill/>
          </a:ln>
        </p:spPr>
      </p:pic>
      <p:sp>
        <p:nvSpPr>
          <p:cNvPr id="104" name="Google Shape;104;p3"/>
          <p:cNvSpPr txBox="1"/>
          <p:nvPr>
            <p:ph type="title"/>
          </p:nvPr>
        </p:nvSpPr>
        <p:spPr>
          <a:xfrm>
            <a:off x="2841284" y="227633"/>
            <a:ext cx="8071151" cy="658694"/>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chemeClr val="lt1"/>
              </a:buClr>
              <a:buSzPts val="3200"/>
              <a:buFont typeface="Century Gothic"/>
              <a:buNone/>
            </a:pPr>
            <a:r>
              <a:rPr lang="es-MX"/>
              <a:t>Agenda</a:t>
            </a:r>
            <a:endParaRPr/>
          </a:p>
        </p:txBody>
      </p:sp>
      <p:grpSp>
        <p:nvGrpSpPr>
          <p:cNvPr id="105" name="Google Shape;105;p3"/>
          <p:cNvGrpSpPr/>
          <p:nvPr/>
        </p:nvGrpSpPr>
        <p:grpSpPr>
          <a:xfrm>
            <a:off x="5731447" y="5556441"/>
            <a:ext cx="1217066" cy="1217066"/>
            <a:chOff x="4514381" y="5355965"/>
            <a:chExt cx="1217066" cy="1217066"/>
          </a:xfrm>
        </p:grpSpPr>
        <p:sp>
          <p:nvSpPr>
            <p:cNvPr id="106" name="Google Shape;106;p3"/>
            <p:cNvSpPr/>
            <p:nvPr/>
          </p:nvSpPr>
          <p:spPr>
            <a:xfrm>
              <a:off x="4514381" y="5355965"/>
              <a:ext cx="1217066" cy="1217066"/>
            </a:xfrm>
            <a:prstGeom prst="ellipse">
              <a:avLst/>
            </a:prstGeom>
            <a:gradFill>
              <a:gsLst>
                <a:gs pos="0">
                  <a:srgbClr val="004E61"/>
                </a:gs>
                <a:gs pos="50000">
                  <a:srgbClr val="00718D"/>
                </a:gs>
                <a:gs pos="100000">
                  <a:srgbClr val="0088AA"/>
                </a:gs>
              </a:gsLst>
              <a:lin ang="2700000" scaled="0"/>
            </a:gradFill>
            <a:ln>
              <a:noFill/>
            </a:ln>
            <a:effectLst>
              <a:outerShdw blurRad="190500" algn="ctr" dir="2700000" dist="228600">
                <a:srgbClr val="000000">
                  <a:alpha val="29803"/>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107" name="Google Shape;107;p3"/>
            <p:cNvSpPr/>
            <p:nvPr/>
          </p:nvSpPr>
          <p:spPr>
            <a:xfrm>
              <a:off x="4665715" y="5508436"/>
              <a:ext cx="914399" cy="914399"/>
            </a:xfrm>
            <a:prstGeom prst="ellipse">
              <a:avLst/>
            </a:prstGeom>
            <a:solidFill>
              <a:schemeClr val="lt1"/>
            </a:solidFill>
            <a:ln>
              <a:noFill/>
            </a:ln>
            <a:effectLst>
              <a:outerShdw blurRad="317500" sx="102000" rotWithShape="0" algn="ctr" dist="12700" sy="102000">
                <a:srgbClr val="000000">
                  <a:alpha val="6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b="1" i="0" lang="es-MX" sz="4000" u="none" cap="none" strike="noStrike">
                  <a:solidFill>
                    <a:srgbClr val="F2F2F2"/>
                  </a:solidFill>
                  <a:latin typeface="Century Gothic"/>
                  <a:ea typeface="Century Gothic"/>
                  <a:cs typeface="Century Gothic"/>
                  <a:sym typeface="Century Gothic"/>
                </a:rPr>
                <a:t>1</a:t>
              </a:r>
              <a:endParaRPr/>
            </a:p>
          </p:txBody>
        </p:sp>
      </p:grpSp>
      <p:grpSp>
        <p:nvGrpSpPr>
          <p:cNvPr id="108" name="Google Shape;108;p3"/>
          <p:cNvGrpSpPr/>
          <p:nvPr/>
        </p:nvGrpSpPr>
        <p:grpSpPr>
          <a:xfrm>
            <a:off x="6421761" y="3298658"/>
            <a:ext cx="1217066" cy="1217066"/>
            <a:chOff x="5350234" y="3631390"/>
            <a:chExt cx="1217066" cy="1217066"/>
          </a:xfrm>
        </p:grpSpPr>
        <p:sp>
          <p:nvSpPr>
            <p:cNvPr id="109" name="Google Shape;109;p3"/>
            <p:cNvSpPr/>
            <p:nvPr/>
          </p:nvSpPr>
          <p:spPr>
            <a:xfrm>
              <a:off x="5350234" y="3631390"/>
              <a:ext cx="1217066" cy="1217066"/>
            </a:xfrm>
            <a:prstGeom prst="ellipse">
              <a:avLst/>
            </a:prstGeom>
            <a:solidFill>
              <a:srgbClr val="0DBF9D"/>
            </a:solidFill>
            <a:ln>
              <a:noFill/>
            </a:ln>
            <a:effectLst>
              <a:outerShdw blurRad="190500" algn="ctr" dir="2700000" dist="228600">
                <a:srgbClr val="000000">
                  <a:alpha val="29803"/>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110" name="Google Shape;110;p3"/>
            <p:cNvSpPr/>
            <p:nvPr/>
          </p:nvSpPr>
          <p:spPr>
            <a:xfrm>
              <a:off x="5489211" y="3783861"/>
              <a:ext cx="914399" cy="914399"/>
            </a:xfrm>
            <a:prstGeom prst="ellipse">
              <a:avLst/>
            </a:prstGeom>
            <a:solidFill>
              <a:schemeClr val="lt1"/>
            </a:solidFill>
            <a:ln>
              <a:noFill/>
            </a:ln>
            <a:effectLst>
              <a:outerShdw blurRad="317500" sx="102000" rotWithShape="0" algn="ctr" dist="12700" sy="102000">
                <a:srgbClr val="000000">
                  <a:alpha val="6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b="1" i="0" lang="es-MX" sz="4000" u="none" cap="none" strike="noStrike">
                  <a:solidFill>
                    <a:srgbClr val="F2F2F2"/>
                  </a:solidFill>
                  <a:latin typeface="Century Gothic"/>
                  <a:ea typeface="Century Gothic"/>
                  <a:cs typeface="Century Gothic"/>
                  <a:sym typeface="Century Gothic"/>
                </a:rPr>
                <a:t>2</a:t>
              </a:r>
              <a:endParaRPr/>
            </a:p>
          </p:txBody>
        </p:sp>
      </p:grpSp>
      <p:grpSp>
        <p:nvGrpSpPr>
          <p:cNvPr id="111" name="Google Shape;111;p3"/>
          <p:cNvGrpSpPr/>
          <p:nvPr/>
        </p:nvGrpSpPr>
        <p:grpSpPr>
          <a:xfrm>
            <a:off x="7837638" y="1588801"/>
            <a:ext cx="1217066" cy="1217066"/>
            <a:chOff x="6522541" y="2099716"/>
            <a:chExt cx="1217066" cy="1217066"/>
          </a:xfrm>
        </p:grpSpPr>
        <p:sp>
          <p:nvSpPr>
            <p:cNvPr id="112" name="Google Shape;112;p3"/>
            <p:cNvSpPr/>
            <p:nvPr/>
          </p:nvSpPr>
          <p:spPr>
            <a:xfrm>
              <a:off x="6522541" y="2099716"/>
              <a:ext cx="1217066" cy="1217066"/>
            </a:xfrm>
            <a:prstGeom prst="ellipse">
              <a:avLst/>
            </a:prstGeom>
            <a:gradFill>
              <a:gsLst>
                <a:gs pos="0">
                  <a:srgbClr val="004E61"/>
                </a:gs>
                <a:gs pos="50000">
                  <a:srgbClr val="00718D"/>
                </a:gs>
                <a:gs pos="100000">
                  <a:srgbClr val="0088AA"/>
                </a:gs>
              </a:gsLst>
              <a:lin ang="2700000" scaled="0"/>
            </a:gradFill>
            <a:ln>
              <a:noFill/>
            </a:ln>
            <a:effectLst>
              <a:outerShdw blurRad="190500" algn="ctr" dir="2700000" dist="228600">
                <a:srgbClr val="000000">
                  <a:alpha val="29803"/>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113" name="Google Shape;113;p3"/>
            <p:cNvSpPr/>
            <p:nvPr/>
          </p:nvSpPr>
          <p:spPr>
            <a:xfrm>
              <a:off x="6661518" y="2252187"/>
              <a:ext cx="914399" cy="914399"/>
            </a:xfrm>
            <a:prstGeom prst="ellipse">
              <a:avLst/>
            </a:prstGeom>
            <a:solidFill>
              <a:schemeClr val="lt1"/>
            </a:solidFill>
            <a:ln>
              <a:noFill/>
            </a:ln>
            <a:effectLst>
              <a:outerShdw blurRad="317500" sx="102000" rotWithShape="0" algn="ctr" dist="12700" sy="102000">
                <a:srgbClr val="000000">
                  <a:alpha val="6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b="1" i="0" lang="es-MX" sz="4000" u="none" cap="none" strike="noStrike">
                  <a:solidFill>
                    <a:srgbClr val="F2F2F2"/>
                  </a:solidFill>
                  <a:latin typeface="Century Gothic"/>
                  <a:ea typeface="Century Gothic"/>
                  <a:cs typeface="Century Gothic"/>
                  <a:sym typeface="Century Gothic"/>
                </a:rPr>
                <a:t>3</a:t>
              </a:r>
              <a:endParaRPr/>
            </a:p>
          </p:txBody>
        </p:sp>
      </p:grpSp>
      <p:grpSp>
        <p:nvGrpSpPr>
          <p:cNvPr id="114" name="Google Shape;114;p3"/>
          <p:cNvGrpSpPr/>
          <p:nvPr/>
        </p:nvGrpSpPr>
        <p:grpSpPr>
          <a:xfrm>
            <a:off x="9952304" y="470695"/>
            <a:ext cx="1217066" cy="1217066"/>
            <a:chOff x="8048924" y="993217"/>
            <a:chExt cx="1217066" cy="1217066"/>
          </a:xfrm>
        </p:grpSpPr>
        <p:sp>
          <p:nvSpPr>
            <p:cNvPr id="115" name="Google Shape;115;p3"/>
            <p:cNvSpPr/>
            <p:nvPr/>
          </p:nvSpPr>
          <p:spPr>
            <a:xfrm>
              <a:off x="8048924" y="993217"/>
              <a:ext cx="1217066" cy="1217066"/>
            </a:xfrm>
            <a:prstGeom prst="ellipse">
              <a:avLst/>
            </a:prstGeom>
            <a:solidFill>
              <a:srgbClr val="8D092F"/>
            </a:solidFill>
            <a:ln>
              <a:noFill/>
            </a:ln>
            <a:effectLst>
              <a:outerShdw blurRad="190500" algn="ctr" dir="2700000" dist="228600">
                <a:srgbClr val="000000">
                  <a:alpha val="29803"/>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730726"/>
                </a:solidFill>
                <a:latin typeface="Century Gothic"/>
                <a:ea typeface="Century Gothic"/>
                <a:cs typeface="Century Gothic"/>
                <a:sym typeface="Century Gothic"/>
              </a:endParaRPr>
            </a:p>
          </p:txBody>
        </p:sp>
        <p:sp>
          <p:nvSpPr>
            <p:cNvPr id="116" name="Google Shape;116;p3"/>
            <p:cNvSpPr/>
            <p:nvPr/>
          </p:nvSpPr>
          <p:spPr>
            <a:xfrm>
              <a:off x="8187901" y="1145688"/>
              <a:ext cx="914399" cy="914399"/>
            </a:xfrm>
            <a:prstGeom prst="ellipse">
              <a:avLst/>
            </a:prstGeom>
            <a:solidFill>
              <a:schemeClr val="lt1"/>
            </a:solidFill>
            <a:ln>
              <a:noFill/>
            </a:ln>
            <a:effectLst>
              <a:outerShdw blurRad="317500" sx="102000" rotWithShape="0" algn="ctr" dist="12700" sy="102000">
                <a:srgbClr val="000000">
                  <a:alpha val="6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b="1" i="0" lang="es-MX" sz="4000" u="none" cap="none" strike="noStrike">
                  <a:solidFill>
                    <a:srgbClr val="F2F2F2"/>
                  </a:solidFill>
                  <a:latin typeface="Century Gothic"/>
                  <a:ea typeface="Century Gothic"/>
                  <a:cs typeface="Century Gothic"/>
                  <a:sym typeface="Century Gothic"/>
                </a:rPr>
                <a:t>4</a:t>
              </a:r>
              <a:endParaRPr/>
            </a:p>
          </p:txBody>
        </p:sp>
      </p:grpSp>
      <p:grpSp>
        <p:nvGrpSpPr>
          <p:cNvPr id="117" name="Google Shape;117;p3"/>
          <p:cNvGrpSpPr/>
          <p:nvPr/>
        </p:nvGrpSpPr>
        <p:grpSpPr>
          <a:xfrm>
            <a:off x="238989" y="1390514"/>
            <a:ext cx="4978883" cy="3964870"/>
            <a:chOff x="238989" y="1390514"/>
            <a:chExt cx="4978883" cy="3964870"/>
          </a:xfrm>
        </p:grpSpPr>
        <p:grpSp>
          <p:nvGrpSpPr>
            <p:cNvPr id="118" name="Google Shape;118;p3"/>
            <p:cNvGrpSpPr/>
            <p:nvPr/>
          </p:nvGrpSpPr>
          <p:grpSpPr>
            <a:xfrm>
              <a:off x="238991" y="1390514"/>
              <a:ext cx="3096957" cy="755703"/>
              <a:chOff x="238991" y="1390514"/>
              <a:chExt cx="3096957" cy="755703"/>
            </a:xfrm>
          </p:grpSpPr>
          <p:grpSp>
            <p:nvGrpSpPr>
              <p:cNvPr id="119" name="Google Shape;119;p3"/>
              <p:cNvGrpSpPr/>
              <p:nvPr/>
            </p:nvGrpSpPr>
            <p:grpSpPr>
              <a:xfrm>
                <a:off x="238991" y="1390514"/>
                <a:ext cx="755703" cy="755703"/>
                <a:chOff x="4514381" y="5355965"/>
                <a:chExt cx="1217066" cy="1217066"/>
              </a:xfrm>
            </p:grpSpPr>
            <p:sp>
              <p:nvSpPr>
                <p:cNvPr id="120" name="Google Shape;120;p3"/>
                <p:cNvSpPr/>
                <p:nvPr/>
              </p:nvSpPr>
              <p:spPr>
                <a:xfrm>
                  <a:off x="4514381" y="5355965"/>
                  <a:ext cx="1217066" cy="1217066"/>
                </a:xfrm>
                <a:prstGeom prst="ellipse">
                  <a:avLst/>
                </a:prstGeom>
                <a:gradFill>
                  <a:gsLst>
                    <a:gs pos="0">
                      <a:srgbClr val="004E61"/>
                    </a:gs>
                    <a:gs pos="50000">
                      <a:srgbClr val="00718D"/>
                    </a:gs>
                    <a:gs pos="100000">
                      <a:srgbClr val="0088AA"/>
                    </a:gs>
                  </a:gsLst>
                  <a:lin ang="2700000" scaled="0"/>
                </a:gradFill>
                <a:ln>
                  <a:noFill/>
                </a:ln>
                <a:effectLst>
                  <a:outerShdw blurRad="190500" algn="ctr" dir="2700000" dist="228600">
                    <a:srgbClr val="000000">
                      <a:alpha val="29803"/>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000" u="none" cap="none" strike="noStrike">
                    <a:solidFill>
                      <a:schemeClr val="lt1"/>
                    </a:solidFill>
                    <a:latin typeface="Century Gothic"/>
                    <a:ea typeface="Century Gothic"/>
                    <a:cs typeface="Century Gothic"/>
                    <a:sym typeface="Century Gothic"/>
                  </a:endParaRPr>
                </a:p>
              </p:txBody>
            </p:sp>
            <p:sp>
              <p:nvSpPr>
                <p:cNvPr id="121" name="Google Shape;121;p3"/>
                <p:cNvSpPr/>
                <p:nvPr/>
              </p:nvSpPr>
              <p:spPr>
                <a:xfrm>
                  <a:off x="4645815" y="5508437"/>
                  <a:ext cx="914398" cy="914398"/>
                </a:xfrm>
                <a:prstGeom prst="ellipse">
                  <a:avLst/>
                </a:prstGeom>
                <a:solidFill>
                  <a:schemeClr val="lt1"/>
                </a:solidFill>
                <a:ln>
                  <a:noFill/>
                </a:ln>
                <a:effectLst>
                  <a:outerShdw blurRad="317500" sx="102000" rotWithShape="0" algn="ctr" dist="12700" sy="102000">
                    <a:srgbClr val="000000">
                      <a:alpha val="6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b="1" i="0" lang="es-MX" sz="2000" u="none" cap="none" strike="noStrike">
                      <a:solidFill>
                        <a:srgbClr val="F2F2F2"/>
                      </a:solidFill>
                      <a:latin typeface="Century Gothic"/>
                      <a:ea typeface="Century Gothic"/>
                      <a:cs typeface="Century Gothic"/>
                      <a:sym typeface="Century Gothic"/>
                    </a:rPr>
                    <a:t>1</a:t>
                  </a:r>
                  <a:endParaRPr/>
                </a:p>
              </p:txBody>
            </p:sp>
          </p:grpSp>
          <p:sp>
            <p:nvSpPr>
              <p:cNvPr id="122" name="Google Shape;122;p3"/>
              <p:cNvSpPr txBox="1"/>
              <p:nvPr/>
            </p:nvSpPr>
            <p:spPr>
              <a:xfrm>
                <a:off x="1210045" y="1445200"/>
                <a:ext cx="2125903"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s-MX" sz="1800" u="none" cap="none" strike="noStrike">
                    <a:solidFill>
                      <a:schemeClr val="dk1"/>
                    </a:solidFill>
                    <a:latin typeface="Century Gothic"/>
                    <a:ea typeface="Century Gothic"/>
                    <a:cs typeface="Century Gothic"/>
                    <a:sym typeface="Century Gothic"/>
                  </a:rPr>
                  <a:t>Sesión Síncrona 1</a:t>
                </a:r>
                <a:endParaRPr/>
              </a:p>
              <a:p>
                <a:pPr indent="0" lvl="0" marL="0" marR="0" rtl="0" algn="l">
                  <a:spcBef>
                    <a:spcPts val="0"/>
                  </a:spcBef>
                  <a:spcAft>
                    <a:spcPts val="0"/>
                  </a:spcAft>
                  <a:buNone/>
                </a:pPr>
                <a:r>
                  <a:rPr lang="es-MX" sz="1800">
                    <a:solidFill>
                      <a:srgbClr val="03819F"/>
                    </a:solidFill>
                    <a:latin typeface="Century Gothic"/>
                    <a:ea typeface="Century Gothic"/>
                    <a:cs typeface="Century Gothic"/>
                    <a:sym typeface="Century Gothic"/>
                  </a:rPr>
                  <a:t>Aprender</a:t>
                </a:r>
                <a:endParaRPr/>
              </a:p>
            </p:txBody>
          </p:sp>
        </p:grpSp>
        <p:grpSp>
          <p:nvGrpSpPr>
            <p:cNvPr id="123" name="Google Shape;123;p3"/>
            <p:cNvGrpSpPr/>
            <p:nvPr/>
          </p:nvGrpSpPr>
          <p:grpSpPr>
            <a:xfrm>
              <a:off x="238990" y="2460236"/>
              <a:ext cx="4978883" cy="755703"/>
              <a:chOff x="238990" y="2390599"/>
              <a:chExt cx="4978883" cy="755703"/>
            </a:xfrm>
          </p:grpSpPr>
          <p:grpSp>
            <p:nvGrpSpPr>
              <p:cNvPr id="124" name="Google Shape;124;p3"/>
              <p:cNvGrpSpPr/>
              <p:nvPr/>
            </p:nvGrpSpPr>
            <p:grpSpPr>
              <a:xfrm>
                <a:off x="238990" y="2390599"/>
                <a:ext cx="755703" cy="755703"/>
                <a:chOff x="5350234" y="3631390"/>
                <a:chExt cx="1217066" cy="1217066"/>
              </a:xfrm>
            </p:grpSpPr>
            <p:sp>
              <p:nvSpPr>
                <p:cNvPr id="125" name="Google Shape;125;p3"/>
                <p:cNvSpPr/>
                <p:nvPr/>
              </p:nvSpPr>
              <p:spPr>
                <a:xfrm>
                  <a:off x="5350234" y="3631390"/>
                  <a:ext cx="1217066" cy="1217066"/>
                </a:xfrm>
                <a:prstGeom prst="ellipse">
                  <a:avLst/>
                </a:prstGeom>
                <a:solidFill>
                  <a:srgbClr val="0DBF9D"/>
                </a:solidFill>
                <a:ln>
                  <a:noFill/>
                </a:ln>
                <a:effectLst>
                  <a:outerShdw blurRad="190500" algn="ctr" dir="2700000" dist="228600">
                    <a:srgbClr val="000000">
                      <a:alpha val="29803"/>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Century Gothic"/>
                    <a:ea typeface="Century Gothic"/>
                    <a:cs typeface="Century Gothic"/>
                    <a:sym typeface="Century Gothic"/>
                  </a:endParaRPr>
                </a:p>
              </p:txBody>
            </p:sp>
            <p:sp>
              <p:nvSpPr>
                <p:cNvPr id="126" name="Google Shape;126;p3"/>
                <p:cNvSpPr/>
                <p:nvPr/>
              </p:nvSpPr>
              <p:spPr>
                <a:xfrm>
                  <a:off x="5481668" y="3783862"/>
                  <a:ext cx="914398" cy="914398"/>
                </a:xfrm>
                <a:prstGeom prst="ellipse">
                  <a:avLst/>
                </a:prstGeom>
                <a:solidFill>
                  <a:schemeClr val="lt1"/>
                </a:solidFill>
                <a:ln>
                  <a:noFill/>
                </a:ln>
                <a:effectLst>
                  <a:outerShdw blurRad="317500" sx="102000" rotWithShape="0" algn="ctr" dist="12700" sy="102000">
                    <a:srgbClr val="000000">
                      <a:alpha val="6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b="1" lang="es-MX" sz="2000">
                      <a:solidFill>
                        <a:srgbClr val="F2F2F2"/>
                      </a:solidFill>
                      <a:latin typeface="Century Gothic"/>
                      <a:ea typeface="Century Gothic"/>
                      <a:cs typeface="Century Gothic"/>
                      <a:sym typeface="Century Gothic"/>
                    </a:rPr>
                    <a:t>2</a:t>
                  </a:r>
                  <a:endParaRPr/>
                </a:p>
              </p:txBody>
            </p:sp>
          </p:grpSp>
          <p:sp>
            <p:nvSpPr>
              <p:cNvPr id="127" name="Google Shape;127;p3"/>
              <p:cNvSpPr txBox="1"/>
              <p:nvPr/>
            </p:nvSpPr>
            <p:spPr>
              <a:xfrm>
                <a:off x="1210045" y="2445285"/>
                <a:ext cx="4007828"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MX" sz="1800">
                    <a:solidFill>
                      <a:schemeClr val="dk1"/>
                    </a:solidFill>
                    <a:latin typeface="Century Gothic"/>
                    <a:ea typeface="Century Gothic"/>
                    <a:cs typeface="Century Gothic"/>
                    <a:sym typeface="Century Gothic"/>
                  </a:rPr>
                  <a:t>Trabajo asíncrono 1</a:t>
                </a:r>
                <a:endParaRPr/>
              </a:p>
              <a:p>
                <a:pPr indent="0" lvl="0" marL="0" marR="0" rtl="0" algn="l">
                  <a:spcBef>
                    <a:spcPts val="0"/>
                  </a:spcBef>
                  <a:spcAft>
                    <a:spcPts val="0"/>
                  </a:spcAft>
                  <a:buNone/>
                </a:pPr>
                <a:r>
                  <a:rPr lang="es-MX" sz="1800">
                    <a:solidFill>
                      <a:srgbClr val="0DBF9D"/>
                    </a:solidFill>
                    <a:latin typeface="Century Gothic"/>
                    <a:ea typeface="Century Gothic"/>
                    <a:cs typeface="Century Gothic"/>
                    <a:sym typeface="Century Gothic"/>
                  </a:rPr>
                  <a:t>Profundizar | </a:t>
                </a:r>
                <a:r>
                  <a:rPr lang="es-MX" sz="1800">
                    <a:solidFill>
                      <a:srgbClr val="A5A5A5"/>
                    </a:solidFill>
                    <a:latin typeface="Century Gothic"/>
                    <a:ea typeface="Century Gothic"/>
                    <a:cs typeface="Century Gothic"/>
                    <a:sym typeface="Century Gothic"/>
                  </a:rPr>
                  <a:t>Ruta de Aprendizaje</a:t>
                </a:r>
                <a:endParaRPr/>
              </a:p>
            </p:txBody>
          </p:sp>
        </p:grpSp>
        <p:grpSp>
          <p:nvGrpSpPr>
            <p:cNvPr id="128" name="Google Shape;128;p3"/>
            <p:cNvGrpSpPr/>
            <p:nvPr/>
          </p:nvGrpSpPr>
          <p:grpSpPr>
            <a:xfrm>
              <a:off x="238991" y="3529958"/>
              <a:ext cx="3585871" cy="755703"/>
              <a:chOff x="238991" y="3482460"/>
              <a:chExt cx="3585871" cy="755703"/>
            </a:xfrm>
          </p:grpSpPr>
          <p:grpSp>
            <p:nvGrpSpPr>
              <p:cNvPr id="129" name="Google Shape;129;p3"/>
              <p:cNvGrpSpPr/>
              <p:nvPr/>
            </p:nvGrpSpPr>
            <p:grpSpPr>
              <a:xfrm>
                <a:off x="238991" y="3482460"/>
                <a:ext cx="755703" cy="755703"/>
                <a:chOff x="6522541" y="2099716"/>
                <a:chExt cx="1217066" cy="1217066"/>
              </a:xfrm>
            </p:grpSpPr>
            <p:sp>
              <p:nvSpPr>
                <p:cNvPr id="130" name="Google Shape;130;p3"/>
                <p:cNvSpPr/>
                <p:nvPr/>
              </p:nvSpPr>
              <p:spPr>
                <a:xfrm>
                  <a:off x="6522541" y="2099716"/>
                  <a:ext cx="1217066" cy="1217066"/>
                </a:xfrm>
                <a:prstGeom prst="ellipse">
                  <a:avLst/>
                </a:prstGeom>
                <a:gradFill>
                  <a:gsLst>
                    <a:gs pos="0">
                      <a:srgbClr val="004E61"/>
                    </a:gs>
                    <a:gs pos="50000">
                      <a:srgbClr val="00718D"/>
                    </a:gs>
                    <a:gs pos="100000">
                      <a:srgbClr val="0088AA"/>
                    </a:gs>
                  </a:gsLst>
                  <a:lin ang="2700000" scaled="0"/>
                </a:gradFill>
                <a:ln>
                  <a:noFill/>
                </a:ln>
                <a:effectLst>
                  <a:outerShdw blurRad="190500" algn="ctr" dir="2700000" dist="228600">
                    <a:srgbClr val="000000">
                      <a:alpha val="29803"/>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Century Gothic"/>
                    <a:ea typeface="Century Gothic"/>
                    <a:cs typeface="Century Gothic"/>
                    <a:sym typeface="Century Gothic"/>
                  </a:endParaRPr>
                </a:p>
              </p:txBody>
            </p:sp>
            <p:sp>
              <p:nvSpPr>
                <p:cNvPr id="131" name="Google Shape;131;p3"/>
                <p:cNvSpPr/>
                <p:nvPr/>
              </p:nvSpPr>
              <p:spPr>
                <a:xfrm>
                  <a:off x="6653975" y="2252188"/>
                  <a:ext cx="914398" cy="914398"/>
                </a:xfrm>
                <a:prstGeom prst="ellipse">
                  <a:avLst/>
                </a:prstGeom>
                <a:solidFill>
                  <a:schemeClr val="lt1"/>
                </a:solidFill>
                <a:ln>
                  <a:noFill/>
                </a:ln>
                <a:effectLst>
                  <a:outerShdw blurRad="317500" sx="102000" rotWithShape="0" algn="ctr" dist="12700" sy="102000">
                    <a:srgbClr val="000000">
                      <a:alpha val="6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b="1" lang="es-MX" sz="2000">
                      <a:solidFill>
                        <a:srgbClr val="F2F2F2"/>
                      </a:solidFill>
                      <a:latin typeface="Century Gothic"/>
                      <a:ea typeface="Century Gothic"/>
                      <a:cs typeface="Century Gothic"/>
                      <a:sym typeface="Century Gothic"/>
                    </a:rPr>
                    <a:t>3</a:t>
                  </a:r>
                  <a:endParaRPr/>
                </a:p>
              </p:txBody>
            </p:sp>
          </p:grpSp>
          <p:sp>
            <p:nvSpPr>
              <p:cNvPr id="132" name="Google Shape;132;p3"/>
              <p:cNvSpPr txBox="1"/>
              <p:nvPr/>
            </p:nvSpPr>
            <p:spPr>
              <a:xfrm>
                <a:off x="1210044" y="3537146"/>
                <a:ext cx="2614818"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MX" sz="1800">
                    <a:solidFill>
                      <a:schemeClr val="dk1"/>
                    </a:solidFill>
                    <a:latin typeface="Century Gothic"/>
                    <a:ea typeface="Century Gothic"/>
                    <a:cs typeface="Century Gothic"/>
                    <a:sym typeface="Century Gothic"/>
                  </a:rPr>
                  <a:t>Sesión Síncrona 2</a:t>
                </a:r>
                <a:endParaRPr/>
              </a:p>
              <a:p>
                <a:pPr indent="0" lvl="0" marL="0" marR="0" rtl="0" algn="l">
                  <a:spcBef>
                    <a:spcPts val="0"/>
                  </a:spcBef>
                  <a:spcAft>
                    <a:spcPts val="0"/>
                  </a:spcAft>
                  <a:buNone/>
                </a:pPr>
                <a:r>
                  <a:rPr lang="es-MX" sz="1800">
                    <a:solidFill>
                      <a:srgbClr val="03819F"/>
                    </a:solidFill>
                    <a:latin typeface="Century Gothic"/>
                    <a:ea typeface="Century Gothic"/>
                    <a:cs typeface="Century Gothic"/>
                    <a:sym typeface="Century Gothic"/>
                  </a:rPr>
                  <a:t>Preparar para Aplicar</a:t>
                </a:r>
                <a:endParaRPr/>
              </a:p>
            </p:txBody>
          </p:sp>
        </p:grpSp>
        <p:grpSp>
          <p:nvGrpSpPr>
            <p:cNvPr id="133" name="Google Shape;133;p3"/>
            <p:cNvGrpSpPr/>
            <p:nvPr/>
          </p:nvGrpSpPr>
          <p:grpSpPr>
            <a:xfrm>
              <a:off x="238989" y="4599681"/>
              <a:ext cx="4252722" cy="755703"/>
              <a:chOff x="238989" y="4599681"/>
              <a:chExt cx="4252722" cy="755703"/>
            </a:xfrm>
          </p:grpSpPr>
          <p:grpSp>
            <p:nvGrpSpPr>
              <p:cNvPr id="134" name="Google Shape;134;p3"/>
              <p:cNvGrpSpPr/>
              <p:nvPr/>
            </p:nvGrpSpPr>
            <p:grpSpPr>
              <a:xfrm>
                <a:off x="238989" y="4599681"/>
                <a:ext cx="755703" cy="755703"/>
                <a:chOff x="8048924" y="993217"/>
                <a:chExt cx="1217066" cy="1217066"/>
              </a:xfrm>
            </p:grpSpPr>
            <p:sp>
              <p:nvSpPr>
                <p:cNvPr id="135" name="Google Shape;135;p3"/>
                <p:cNvSpPr/>
                <p:nvPr/>
              </p:nvSpPr>
              <p:spPr>
                <a:xfrm>
                  <a:off x="8048924" y="993217"/>
                  <a:ext cx="1217066" cy="1217066"/>
                </a:xfrm>
                <a:prstGeom prst="ellipse">
                  <a:avLst/>
                </a:prstGeom>
                <a:solidFill>
                  <a:srgbClr val="8D092F"/>
                </a:solidFill>
                <a:ln>
                  <a:noFill/>
                </a:ln>
                <a:effectLst>
                  <a:outerShdw blurRad="190500" algn="ctr" dir="2700000" dist="228600">
                    <a:srgbClr val="000000">
                      <a:alpha val="29803"/>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rgbClr val="730726"/>
                    </a:solidFill>
                    <a:latin typeface="Century Gothic"/>
                    <a:ea typeface="Century Gothic"/>
                    <a:cs typeface="Century Gothic"/>
                    <a:sym typeface="Century Gothic"/>
                  </a:endParaRPr>
                </a:p>
              </p:txBody>
            </p:sp>
            <p:sp>
              <p:nvSpPr>
                <p:cNvPr id="136" name="Google Shape;136;p3"/>
                <p:cNvSpPr/>
                <p:nvPr/>
              </p:nvSpPr>
              <p:spPr>
                <a:xfrm>
                  <a:off x="8180358" y="1125788"/>
                  <a:ext cx="914398" cy="914398"/>
                </a:xfrm>
                <a:prstGeom prst="ellipse">
                  <a:avLst/>
                </a:prstGeom>
                <a:solidFill>
                  <a:schemeClr val="lt1"/>
                </a:solidFill>
                <a:ln>
                  <a:noFill/>
                </a:ln>
                <a:effectLst>
                  <a:outerShdw blurRad="317500" sx="102000" rotWithShape="0" algn="ctr" dist="12700" sy="102000">
                    <a:srgbClr val="000000">
                      <a:alpha val="6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b="1" lang="es-MX" sz="2000">
                      <a:solidFill>
                        <a:srgbClr val="F2F2F2"/>
                      </a:solidFill>
                      <a:latin typeface="Century Gothic"/>
                      <a:ea typeface="Century Gothic"/>
                      <a:cs typeface="Century Gothic"/>
                      <a:sym typeface="Century Gothic"/>
                    </a:rPr>
                    <a:t>4</a:t>
                  </a:r>
                  <a:endParaRPr/>
                </a:p>
              </p:txBody>
            </p:sp>
          </p:grpSp>
          <p:sp>
            <p:nvSpPr>
              <p:cNvPr id="137" name="Google Shape;137;p3"/>
              <p:cNvSpPr txBox="1"/>
              <p:nvPr/>
            </p:nvSpPr>
            <p:spPr>
              <a:xfrm>
                <a:off x="1210043" y="4654367"/>
                <a:ext cx="3281668"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MX" sz="1800">
                    <a:solidFill>
                      <a:schemeClr val="dk1"/>
                    </a:solidFill>
                    <a:latin typeface="Century Gothic"/>
                    <a:ea typeface="Century Gothic"/>
                    <a:cs typeface="Century Gothic"/>
                    <a:sym typeface="Century Gothic"/>
                  </a:rPr>
                  <a:t>Trabajo asíncrono 2</a:t>
                </a:r>
                <a:endParaRPr/>
              </a:p>
              <a:p>
                <a:pPr indent="0" lvl="0" marL="0" marR="0" rtl="0" algn="l">
                  <a:spcBef>
                    <a:spcPts val="0"/>
                  </a:spcBef>
                  <a:spcAft>
                    <a:spcPts val="0"/>
                  </a:spcAft>
                  <a:buNone/>
                </a:pPr>
                <a:r>
                  <a:rPr lang="es-MX" sz="1800">
                    <a:solidFill>
                      <a:srgbClr val="8D092F"/>
                    </a:solidFill>
                    <a:latin typeface="Century Gothic"/>
                    <a:ea typeface="Century Gothic"/>
                    <a:cs typeface="Century Gothic"/>
                    <a:sym typeface="Century Gothic"/>
                  </a:rPr>
                  <a:t>Aplicar en el trabajo | </a:t>
                </a:r>
                <a:r>
                  <a:rPr lang="es-MX" sz="1800">
                    <a:solidFill>
                      <a:schemeClr val="dk1"/>
                    </a:solidFill>
                    <a:latin typeface="Century Gothic"/>
                    <a:ea typeface="Century Gothic"/>
                    <a:cs typeface="Century Gothic"/>
                    <a:sym typeface="Century Gothic"/>
                  </a:rPr>
                  <a:t>Reto</a:t>
                </a:r>
                <a:endParaRPr/>
              </a:p>
            </p:txBody>
          </p:sp>
        </p:grpSp>
      </p:grpSp>
      <p:sp>
        <p:nvSpPr>
          <p:cNvPr id="138" name="Google Shape;138;p3"/>
          <p:cNvSpPr/>
          <p:nvPr/>
        </p:nvSpPr>
        <p:spPr>
          <a:xfrm>
            <a:off x="123984" y="3425052"/>
            <a:ext cx="5093889" cy="986783"/>
          </a:xfrm>
          <a:prstGeom prst="rect">
            <a:avLst/>
          </a:prstGeom>
          <a:noFill/>
          <a:ln cap="flat" cmpd="sng" w="38100">
            <a:solidFill>
              <a:srgbClr val="F2F2F2"/>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pic>
        <p:nvPicPr>
          <p:cNvPr descr="Picture 3" id="139" name="Google Shape;139;p3"/>
          <p:cNvPicPr preferRelativeResize="0"/>
          <p:nvPr/>
        </p:nvPicPr>
        <p:blipFill rotWithShape="1">
          <a:blip r:embed="rId4">
            <a:alphaModFix/>
          </a:blip>
          <a:srcRect b="0" l="0" r="0" t="0"/>
          <a:stretch/>
        </p:blipFill>
        <p:spPr>
          <a:xfrm>
            <a:off x="0" y="23760"/>
            <a:ext cx="12192000" cy="683424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p25"/>
          <p:cNvSpPr/>
          <p:nvPr/>
        </p:nvSpPr>
        <p:spPr>
          <a:xfrm>
            <a:off x="0" y="1124465"/>
            <a:ext cx="12192000" cy="5733535"/>
          </a:xfrm>
          <a:prstGeom prst="rect">
            <a:avLst/>
          </a:prstGeom>
          <a:gradFill>
            <a:gsLst>
              <a:gs pos="0">
                <a:srgbClr val="647187"/>
              </a:gs>
              <a:gs pos="50000">
                <a:srgbClr val="91A4C4"/>
              </a:gs>
              <a:gs pos="100000">
                <a:srgbClr val="AFC4EA"/>
              </a:gs>
            </a:gsLst>
            <a:lin ang="162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387" name="Google Shape;387;p25"/>
          <p:cNvSpPr txBox="1"/>
          <p:nvPr>
            <p:ph type="title"/>
          </p:nvPr>
        </p:nvSpPr>
        <p:spPr>
          <a:xfrm>
            <a:off x="2841284" y="227633"/>
            <a:ext cx="8071151" cy="658694"/>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chemeClr val="lt1"/>
              </a:buClr>
              <a:buSzPts val="3200"/>
              <a:buFont typeface="Century Gothic"/>
              <a:buNone/>
            </a:pPr>
            <a:r>
              <a:rPr i="1" lang="es-MX"/>
              <a:t>Zoom | BreakOut Rooms </a:t>
            </a:r>
            <a:r>
              <a:rPr lang="es-MX"/>
              <a:t>(BOR)</a:t>
            </a:r>
            <a:endParaRPr/>
          </a:p>
        </p:txBody>
      </p:sp>
      <p:sp>
        <p:nvSpPr>
          <p:cNvPr id="388" name="Google Shape;388;p25"/>
          <p:cNvSpPr/>
          <p:nvPr/>
        </p:nvSpPr>
        <p:spPr>
          <a:xfrm>
            <a:off x="6615288" y="3397793"/>
            <a:ext cx="3628464" cy="2465069"/>
          </a:xfrm>
          <a:prstGeom prst="rect">
            <a:avLst/>
          </a:prstGeom>
          <a:blipFill rotWithShape="1">
            <a:blip r:embed="rId3">
              <a:alphaModFix/>
            </a:blip>
            <a:stretch>
              <a:fillRect b="0" l="0" r="0" t="0"/>
            </a:stretch>
          </a:blipFill>
          <a:ln>
            <a:noFill/>
          </a:ln>
          <a:effectLst>
            <a:outerShdw blurRad="76200" kx="1200000" rotWithShape="0" algn="br" sy="23000">
              <a:srgbClr val="000000">
                <a:alpha val="20000"/>
              </a:srgbClr>
            </a:outerShdw>
          </a:effectLst>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389" name="Google Shape;389;p25"/>
          <p:cNvSpPr txBox="1"/>
          <p:nvPr/>
        </p:nvSpPr>
        <p:spPr>
          <a:xfrm>
            <a:off x="420315" y="1927654"/>
            <a:ext cx="3620345" cy="4213654"/>
          </a:xfrm>
          <a:prstGeom prst="rect">
            <a:avLst/>
          </a:prstGeom>
          <a:noFill/>
          <a:ln>
            <a:noFill/>
          </a:ln>
          <a:effectLst>
            <a:outerShdw blurRad="190500" algn="ctr" dir="2700000" dist="228600">
              <a:srgbClr val="000000">
                <a:alpha val="29803"/>
              </a:srgbClr>
            </a:outerShdw>
          </a:effectLst>
        </p:spPr>
        <p:txBody>
          <a:bodyPr anchorCtr="0" anchor="ctr" bIns="45700" lIns="91425" spcFirstLastPara="1" rIns="91425" wrap="square" tIns="45700">
            <a:noAutofit/>
          </a:bodyPr>
          <a:lstStyle/>
          <a:p>
            <a:pPr indent="-514350" lvl="0" marL="514350" marR="0" rtl="0" algn="l">
              <a:lnSpc>
                <a:spcPct val="100000"/>
              </a:lnSpc>
              <a:spcBef>
                <a:spcPts val="0"/>
              </a:spcBef>
              <a:spcAft>
                <a:spcPts val="0"/>
              </a:spcAft>
              <a:buClr>
                <a:srgbClr val="FC815F"/>
              </a:buClr>
              <a:buSzPts val="2800"/>
              <a:buFont typeface="Century Gothic"/>
              <a:buAutoNum type="arabicPeriod"/>
            </a:pPr>
            <a:r>
              <a:rPr b="1" lang="es-MX" sz="2800">
                <a:solidFill>
                  <a:schemeClr val="dk1"/>
                </a:solidFill>
                <a:latin typeface="Century Gothic"/>
                <a:ea typeface="Century Gothic"/>
                <a:cs typeface="Century Gothic"/>
                <a:sym typeface="Century Gothic"/>
              </a:rPr>
              <a:t>Al unirte, aparecerá un  mensaje</a:t>
            </a:r>
            <a:endParaRPr b="1" sz="2800">
              <a:solidFill>
                <a:schemeClr val="dk1"/>
              </a:solidFill>
              <a:latin typeface="Century Gothic"/>
              <a:ea typeface="Century Gothic"/>
              <a:cs typeface="Century Gothic"/>
              <a:sym typeface="Century Gothic"/>
            </a:endParaRPr>
          </a:p>
          <a:p>
            <a:pPr indent="-336550" lvl="0" marL="514350" marR="0" rtl="0" algn="l">
              <a:lnSpc>
                <a:spcPct val="100000"/>
              </a:lnSpc>
              <a:spcBef>
                <a:spcPts val="2000"/>
              </a:spcBef>
              <a:spcAft>
                <a:spcPts val="0"/>
              </a:spcAft>
              <a:buClr>
                <a:srgbClr val="FC815F"/>
              </a:buClr>
              <a:buSzPts val="2800"/>
              <a:buFont typeface="Century Gothic"/>
              <a:buNone/>
            </a:pPr>
            <a:r>
              <a:t/>
            </a:r>
            <a:endParaRPr b="1" sz="2800">
              <a:solidFill>
                <a:schemeClr val="dk1"/>
              </a:solidFill>
              <a:latin typeface="Century Gothic"/>
              <a:ea typeface="Century Gothic"/>
              <a:cs typeface="Century Gothic"/>
              <a:sym typeface="Century Gothic"/>
            </a:endParaRPr>
          </a:p>
          <a:p>
            <a:pPr indent="-514350" lvl="0" marL="514350" marR="0" rtl="0" algn="l">
              <a:lnSpc>
                <a:spcPct val="100000"/>
              </a:lnSpc>
              <a:spcBef>
                <a:spcPts val="2000"/>
              </a:spcBef>
              <a:spcAft>
                <a:spcPts val="0"/>
              </a:spcAft>
              <a:buClr>
                <a:srgbClr val="FC815F"/>
              </a:buClr>
              <a:buSzPts val="2800"/>
              <a:buFont typeface="Century Gothic"/>
              <a:buAutoNum type="arabicPeriod"/>
            </a:pPr>
            <a:r>
              <a:rPr b="1" lang="es-MX" sz="2800">
                <a:solidFill>
                  <a:schemeClr val="dk1"/>
                </a:solidFill>
                <a:latin typeface="Century Gothic"/>
                <a:ea typeface="Century Gothic"/>
                <a:cs typeface="Century Gothic"/>
                <a:sym typeface="Century Gothic"/>
              </a:rPr>
              <a:t>Después estarás con un grupo pequeño de  compañeros</a:t>
            </a:r>
            <a:endParaRPr b="1" sz="2800">
              <a:solidFill>
                <a:schemeClr val="dk1"/>
              </a:solidFill>
              <a:latin typeface="Century Gothic"/>
              <a:ea typeface="Century Gothic"/>
              <a:cs typeface="Century Gothic"/>
              <a:sym typeface="Century Gothic"/>
            </a:endParaRPr>
          </a:p>
        </p:txBody>
      </p:sp>
      <p:pic>
        <p:nvPicPr>
          <p:cNvPr descr="Zoom Breakout Rooms Masterclass - Jan Keck" id="390" name="Google Shape;390;p25"/>
          <p:cNvPicPr preferRelativeResize="0"/>
          <p:nvPr/>
        </p:nvPicPr>
        <p:blipFill rotWithShape="1">
          <a:blip r:embed="rId4">
            <a:alphaModFix/>
          </a:blip>
          <a:srcRect b="0" l="0" r="0" t="0"/>
          <a:stretch/>
        </p:blipFill>
        <p:spPr>
          <a:xfrm>
            <a:off x="6876859" y="2153962"/>
            <a:ext cx="3114476" cy="888696"/>
          </a:xfrm>
          <a:prstGeom prst="rect">
            <a:avLst/>
          </a:prstGeom>
          <a:noFill/>
          <a:ln>
            <a:noFill/>
          </a:ln>
          <a:effectLst>
            <a:outerShdw blurRad="63500" sx="102000" rotWithShape="0" algn="ctr" sy="102000">
              <a:srgbClr val="000000">
                <a:alpha val="40000"/>
              </a:srgbClr>
            </a:outerShdw>
          </a:effectLst>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p26"/>
          <p:cNvSpPr txBox="1"/>
          <p:nvPr>
            <p:ph idx="1" type="body"/>
          </p:nvPr>
        </p:nvSpPr>
        <p:spPr>
          <a:xfrm>
            <a:off x="5671930" y="1368735"/>
            <a:ext cx="5932390" cy="5265119"/>
          </a:xfrm>
          <a:prstGeom prst="rect">
            <a:avLst/>
          </a:prstGeom>
          <a:noFill/>
          <a:ln>
            <a:noFill/>
          </a:ln>
        </p:spPr>
        <p:txBody>
          <a:bodyPr anchorCtr="0" anchor="ctr" bIns="45700" lIns="91425" spcFirstLastPara="1" rIns="91425" wrap="square" tIns="45700">
            <a:normAutofit/>
          </a:bodyPr>
          <a:lstStyle/>
          <a:p>
            <a:pPr indent="-457200" lvl="0" marL="457200" rtl="0" algn="l">
              <a:lnSpc>
                <a:spcPct val="100000"/>
              </a:lnSpc>
              <a:spcBef>
                <a:spcPts val="0"/>
              </a:spcBef>
              <a:spcAft>
                <a:spcPts val="0"/>
              </a:spcAft>
              <a:buSzPts val="1800"/>
              <a:buChar char="•"/>
            </a:pPr>
            <a:r>
              <a:rPr lang="es-MX" sz="2000"/>
              <a:t>¿Te fue posible </a:t>
            </a:r>
            <a:r>
              <a:rPr b="1" lang="es-MX" sz="2000">
                <a:solidFill>
                  <a:srgbClr val="002060"/>
                </a:solidFill>
              </a:rPr>
              <a:t>concluir</a:t>
            </a:r>
            <a:r>
              <a:rPr lang="es-MX" sz="2000"/>
              <a:t> todos los ejercicios de la práctica?</a:t>
            </a:r>
            <a:endParaRPr/>
          </a:p>
          <a:p>
            <a:pPr indent="-457200" lvl="0" marL="457200" rtl="0" algn="l">
              <a:lnSpc>
                <a:spcPct val="100000"/>
              </a:lnSpc>
              <a:spcBef>
                <a:spcPts val="3000"/>
              </a:spcBef>
              <a:spcAft>
                <a:spcPts val="0"/>
              </a:spcAft>
              <a:buSzPts val="1800"/>
              <a:buChar char="•"/>
            </a:pPr>
            <a:r>
              <a:rPr lang="es-MX" sz="2000"/>
              <a:t>¿Por qué tuvimos que renombrar 2 columnas para que se llamaran lat y lon?</a:t>
            </a:r>
            <a:endParaRPr/>
          </a:p>
          <a:p>
            <a:pPr indent="-457200" lvl="0" marL="457200" rtl="0" algn="l">
              <a:lnSpc>
                <a:spcPct val="100000"/>
              </a:lnSpc>
              <a:spcBef>
                <a:spcPts val="3000"/>
              </a:spcBef>
              <a:spcAft>
                <a:spcPts val="0"/>
              </a:spcAft>
              <a:buSzPts val="1800"/>
              <a:buChar char="•"/>
            </a:pPr>
            <a:r>
              <a:rPr lang="es-MX" sz="2000"/>
              <a:t>¿Qué </a:t>
            </a:r>
            <a:r>
              <a:rPr b="1" lang="es-MX" sz="2000">
                <a:solidFill>
                  <a:srgbClr val="002060"/>
                </a:solidFill>
              </a:rPr>
              <a:t>otra información </a:t>
            </a:r>
            <a:r>
              <a:rPr lang="es-MX" sz="2000"/>
              <a:t>importante podrías visualizar gráficamente en el mapa con los datos proporcionados?</a:t>
            </a:r>
            <a:endParaRPr/>
          </a:p>
          <a:p>
            <a:pPr indent="-457200" lvl="0" marL="457200" rtl="0" algn="l">
              <a:lnSpc>
                <a:spcPct val="100000"/>
              </a:lnSpc>
              <a:spcBef>
                <a:spcPts val="3000"/>
              </a:spcBef>
              <a:spcAft>
                <a:spcPts val="0"/>
              </a:spcAft>
              <a:buSzPts val="1800"/>
              <a:buChar char="•"/>
            </a:pPr>
            <a:r>
              <a:rPr lang="es-MX" sz="2000"/>
              <a:t>¿Qué elementos de la práctica podrías incorporar en los </a:t>
            </a:r>
            <a:r>
              <a:rPr b="1" lang="es-MX" sz="2000">
                <a:solidFill>
                  <a:schemeClr val="accent2"/>
                </a:solidFill>
              </a:rPr>
              <a:t>reportes</a:t>
            </a:r>
            <a:r>
              <a:rPr lang="es-MX" sz="2000"/>
              <a:t> que generas en tu organización?</a:t>
            </a:r>
            <a:endParaRPr/>
          </a:p>
        </p:txBody>
      </p:sp>
      <p:sp>
        <p:nvSpPr>
          <p:cNvPr id="396" name="Google Shape;396;p26"/>
          <p:cNvSpPr txBox="1"/>
          <p:nvPr>
            <p:ph type="title"/>
          </p:nvPr>
        </p:nvSpPr>
        <p:spPr>
          <a:xfrm>
            <a:off x="2841284" y="227633"/>
            <a:ext cx="9021202" cy="658694"/>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100000"/>
              </a:lnSpc>
              <a:spcBef>
                <a:spcPts val="0"/>
              </a:spcBef>
              <a:spcAft>
                <a:spcPts val="0"/>
              </a:spcAft>
              <a:buClr>
                <a:schemeClr val="lt1"/>
              </a:buClr>
              <a:buSzPct val="100000"/>
              <a:buFont typeface="Century Gothic"/>
              <a:buNone/>
            </a:pPr>
            <a:r>
              <a:rPr lang="es-MX"/>
              <a:t>2.4 Práctica | Integración del trabajo en equipo</a:t>
            </a:r>
            <a:endParaRPr/>
          </a:p>
        </p:txBody>
      </p:sp>
      <p:pic>
        <p:nvPicPr>
          <p:cNvPr id="397" name="Google Shape;397;p26"/>
          <p:cNvPicPr preferRelativeResize="0"/>
          <p:nvPr/>
        </p:nvPicPr>
        <p:blipFill rotWithShape="1">
          <a:blip r:embed="rId3">
            <a:alphaModFix/>
          </a:blip>
          <a:srcRect b="0" l="0" r="0" t="0"/>
          <a:stretch/>
        </p:blipFill>
        <p:spPr>
          <a:xfrm flipH="1">
            <a:off x="719817" y="1949406"/>
            <a:ext cx="4242934" cy="4163650"/>
          </a:xfrm>
          <a:prstGeom prst="round2DiagRect">
            <a:avLst>
              <a:gd fmla="val 16667" name="adj1"/>
              <a:gd fmla="val 0" name="adj2"/>
            </a:avLst>
          </a:prstGeom>
          <a:noFill/>
          <a:ln cap="sq" cmpd="sng" w="88900">
            <a:solidFill>
              <a:srgbClr val="FFFFFF"/>
            </a:solidFill>
            <a:prstDash val="solid"/>
            <a:miter lim="800000"/>
            <a:headEnd len="sm" w="sm" type="none"/>
            <a:tailEnd len="sm" w="sm" type="none"/>
          </a:ln>
          <a:effectLst>
            <a:outerShdw blurRad="254000" rotWithShape="0" algn="tl">
              <a:srgbClr val="000000">
                <a:alpha val="42745"/>
              </a:srgbClr>
            </a:outerShdw>
          </a:effectLst>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pic>
        <p:nvPicPr>
          <p:cNvPr descr="Picture 3" id="402" name="Google Shape;402;p27"/>
          <p:cNvPicPr preferRelativeResize="0"/>
          <p:nvPr/>
        </p:nvPicPr>
        <p:blipFill rotWithShape="1">
          <a:blip r:embed="rId3">
            <a:alphaModFix/>
          </a:blip>
          <a:srcRect b="0" l="0" r="0" t="0"/>
          <a:stretch/>
        </p:blipFill>
        <p:spPr>
          <a:xfrm>
            <a:off x="0" y="23760"/>
            <a:ext cx="12192000" cy="6834240"/>
          </a:xfrm>
          <a:prstGeom prst="rect">
            <a:avLst/>
          </a:prstGeom>
          <a:noFill/>
          <a:ln>
            <a:noFill/>
          </a:ln>
        </p:spPr>
      </p:pic>
      <p:grpSp>
        <p:nvGrpSpPr>
          <p:cNvPr id="403" name="Google Shape;403;p27"/>
          <p:cNvGrpSpPr/>
          <p:nvPr/>
        </p:nvGrpSpPr>
        <p:grpSpPr>
          <a:xfrm>
            <a:off x="1406786" y="5430787"/>
            <a:ext cx="4017830" cy="625843"/>
            <a:chOff x="1107832" y="4128189"/>
            <a:chExt cx="5309296" cy="625843"/>
          </a:xfrm>
        </p:grpSpPr>
        <p:sp>
          <p:nvSpPr>
            <p:cNvPr id="404" name="Google Shape;404;p27"/>
            <p:cNvSpPr/>
            <p:nvPr/>
          </p:nvSpPr>
          <p:spPr>
            <a:xfrm>
              <a:off x="1107832" y="4128189"/>
              <a:ext cx="5309296" cy="625843"/>
            </a:xfrm>
            <a:prstGeom prst="rect">
              <a:avLst/>
            </a:prstGeom>
            <a:solidFill>
              <a:srgbClr val="4AA5B7"/>
            </a:solidFill>
            <a:ln>
              <a:noFill/>
            </a:ln>
            <a:effectLst>
              <a:outerShdw blurRad="190500" algn="ctr" dir="2700000" dist="228600">
                <a:srgbClr val="000000">
                  <a:alpha val="29803"/>
                </a:srgbClr>
              </a:outerShdw>
            </a:effectLst>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entury Gothic"/>
                <a:buNone/>
              </a:pPr>
              <a:r>
                <a:t/>
              </a:r>
              <a:endParaRPr sz="1800">
                <a:solidFill>
                  <a:schemeClr val="dk1"/>
                </a:solidFill>
                <a:latin typeface="Century Gothic"/>
                <a:ea typeface="Century Gothic"/>
                <a:cs typeface="Century Gothic"/>
                <a:sym typeface="Century Gothic"/>
              </a:endParaRPr>
            </a:p>
          </p:txBody>
        </p:sp>
        <p:sp>
          <p:nvSpPr>
            <p:cNvPr id="405" name="Google Shape;405;p27"/>
            <p:cNvSpPr txBox="1"/>
            <p:nvPr/>
          </p:nvSpPr>
          <p:spPr>
            <a:xfrm>
              <a:off x="1372451" y="4128189"/>
              <a:ext cx="3657600" cy="625843"/>
            </a:xfrm>
            <a:prstGeom prst="rect">
              <a:avLst/>
            </a:prstGeom>
            <a:noFill/>
            <a:ln>
              <a:noFill/>
            </a:ln>
          </p:spPr>
          <p:txBody>
            <a:bodyPr anchorCtr="0" anchor="ctr" bIns="50800" lIns="387000" spcFirstLastPara="1" rIns="50800" wrap="square" tIns="50800">
              <a:noAutofit/>
            </a:bodyPr>
            <a:lstStyle/>
            <a:p>
              <a:pPr indent="0" lvl="0" marL="0" marR="0" rtl="0" algn="l">
                <a:lnSpc>
                  <a:spcPct val="90000"/>
                </a:lnSpc>
                <a:spcBef>
                  <a:spcPts val="0"/>
                </a:spcBef>
                <a:spcAft>
                  <a:spcPts val="0"/>
                </a:spcAft>
                <a:buClr>
                  <a:schemeClr val="lt1"/>
                </a:buClr>
                <a:buSzPts val="2000"/>
                <a:buFont typeface="Century Gothic"/>
                <a:buNone/>
              </a:pPr>
              <a:r>
                <a:rPr b="1" lang="es-MX" sz="2000">
                  <a:solidFill>
                    <a:schemeClr val="lt1"/>
                  </a:solidFill>
                  <a:latin typeface="Century Gothic"/>
                  <a:ea typeface="Century Gothic"/>
                  <a:cs typeface="Century Gothic"/>
                  <a:sym typeface="Century Gothic"/>
                </a:rPr>
                <a:t> Reflexión</a:t>
              </a:r>
              <a:endParaRPr b="1" sz="2000">
                <a:solidFill>
                  <a:schemeClr val="lt1"/>
                </a:solidFill>
                <a:latin typeface="Century Gothic"/>
                <a:ea typeface="Century Gothic"/>
                <a:cs typeface="Century Gothic"/>
                <a:sym typeface="Century Gothic"/>
              </a:endParaRPr>
            </a:p>
          </p:txBody>
        </p:sp>
      </p:grpSp>
      <p:sp>
        <p:nvSpPr>
          <p:cNvPr id="406" name="Google Shape;406;p27"/>
          <p:cNvSpPr txBox="1"/>
          <p:nvPr>
            <p:ph type="title"/>
          </p:nvPr>
        </p:nvSpPr>
        <p:spPr>
          <a:xfrm>
            <a:off x="6315964" y="1255776"/>
            <a:ext cx="5035295" cy="2130401"/>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accent2"/>
              </a:buClr>
              <a:buSzPts val="3200"/>
              <a:buFont typeface="Century Gothic"/>
              <a:buNone/>
            </a:pPr>
            <a:r>
              <a:rPr lang="es-MX">
                <a:solidFill>
                  <a:schemeClr val="accent2"/>
                </a:solidFill>
              </a:rPr>
              <a:t>3 | Reflexión General</a:t>
            </a:r>
            <a:br>
              <a:rPr lang="es-MX"/>
            </a:br>
            <a:r>
              <a:rPr lang="es-MX"/>
              <a:t>Ciclo de prácticas</a:t>
            </a:r>
            <a:endParaRPr/>
          </a:p>
        </p:txBody>
      </p:sp>
      <p:sp>
        <p:nvSpPr>
          <p:cNvPr id="407" name="Google Shape;407;p27"/>
          <p:cNvSpPr txBox="1"/>
          <p:nvPr>
            <p:ph idx="1" type="body"/>
          </p:nvPr>
        </p:nvSpPr>
        <p:spPr>
          <a:xfrm>
            <a:off x="6303264" y="3998975"/>
            <a:ext cx="5035295" cy="2543953"/>
          </a:xfrm>
          <a:prstGeom prst="rect">
            <a:avLst/>
          </a:prstGeom>
          <a:noFill/>
          <a:ln>
            <a:noFill/>
          </a:ln>
        </p:spPr>
        <p:txBody>
          <a:bodyPr anchorCtr="0" anchor="ctr" bIns="45700" lIns="91425" spcFirstLastPara="1" rIns="91425" wrap="square" tIns="45700">
            <a:normAutofit/>
          </a:bodyPr>
          <a:lstStyle/>
          <a:p>
            <a:pPr indent="-457200" lvl="0" marL="457200" rtl="0" algn="l">
              <a:lnSpc>
                <a:spcPct val="90000"/>
              </a:lnSpc>
              <a:spcBef>
                <a:spcPts val="0"/>
              </a:spcBef>
              <a:spcAft>
                <a:spcPts val="0"/>
              </a:spcAft>
              <a:buSzPts val="1800"/>
              <a:buChar char="•"/>
            </a:pPr>
            <a:r>
              <a:rPr lang="es-MX"/>
              <a:t>3.1 Tips y reflexiones</a:t>
            </a:r>
            <a:endParaRPr/>
          </a:p>
          <a:p>
            <a:pPr indent="-457200" lvl="0" marL="457200" rtl="0" algn="l">
              <a:lnSpc>
                <a:spcPct val="90000"/>
              </a:lnSpc>
              <a:spcBef>
                <a:spcPts val="1000"/>
              </a:spcBef>
              <a:spcAft>
                <a:spcPts val="0"/>
              </a:spcAft>
              <a:buSzPts val="1800"/>
              <a:buChar char="•"/>
            </a:pPr>
            <a:r>
              <a:rPr lang="es-MX">
                <a:solidFill>
                  <a:srgbClr val="1F3864"/>
                </a:solidFill>
              </a:rPr>
              <a:t>3.2 Resultados y hallazgos</a:t>
            </a:r>
            <a:endParaRPr/>
          </a:p>
          <a:p>
            <a:pPr indent="-342900" lvl="0" marL="457200" rtl="0" algn="l">
              <a:lnSpc>
                <a:spcPct val="90000"/>
              </a:lnSpc>
              <a:spcBef>
                <a:spcPts val="1000"/>
              </a:spcBef>
              <a:spcAft>
                <a:spcPts val="0"/>
              </a:spcAft>
              <a:buSzPts val="1800"/>
              <a:buNone/>
            </a:pPr>
            <a:r>
              <a:t/>
            </a:r>
            <a:endParaRPr/>
          </a:p>
        </p:txBody>
      </p:sp>
      <p:grpSp>
        <p:nvGrpSpPr>
          <p:cNvPr id="408" name="Google Shape;408;p27"/>
          <p:cNvGrpSpPr/>
          <p:nvPr/>
        </p:nvGrpSpPr>
        <p:grpSpPr>
          <a:xfrm>
            <a:off x="-340715" y="4900271"/>
            <a:ext cx="2041640" cy="2064030"/>
            <a:chOff x="5981459" y="2379052"/>
            <a:chExt cx="2041640" cy="2064030"/>
          </a:xfrm>
        </p:grpSpPr>
        <p:grpSp>
          <p:nvGrpSpPr>
            <p:cNvPr id="409" name="Google Shape;409;p27"/>
            <p:cNvGrpSpPr/>
            <p:nvPr/>
          </p:nvGrpSpPr>
          <p:grpSpPr>
            <a:xfrm>
              <a:off x="5981459" y="2379052"/>
              <a:ext cx="2041640" cy="2064030"/>
              <a:chOff x="5780978" y="1417159"/>
              <a:chExt cx="2170023" cy="2172100"/>
            </a:xfrm>
          </p:grpSpPr>
          <p:grpSp>
            <p:nvGrpSpPr>
              <p:cNvPr id="410" name="Google Shape;410;p27"/>
              <p:cNvGrpSpPr/>
              <p:nvPr/>
            </p:nvGrpSpPr>
            <p:grpSpPr>
              <a:xfrm>
                <a:off x="5780978" y="1417159"/>
                <a:ext cx="2170023" cy="2172100"/>
                <a:chOff x="5780978" y="1417159"/>
                <a:chExt cx="2170023" cy="2172100"/>
              </a:xfrm>
            </p:grpSpPr>
            <p:sp>
              <p:nvSpPr>
                <p:cNvPr id="411" name="Google Shape;411;p27"/>
                <p:cNvSpPr/>
                <p:nvPr/>
              </p:nvSpPr>
              <p:spPr>
                <a:xfrm rot="-8351682">
                  <a:off x="5920403" y="2529855"/>
                  <a:ext cx="1047536" cy="816338"/>
                </a:xfrm>
                <a:custGeom>
                  <a:rect b="b" l="l" r="r" t="t"/>
                  <a:pathLst>
                    <a:path extrusionOk="0" h="1766420" w="2266695">
                      <a:moveTo>
                        <a:pt x="0" y="1573467"/>
                      </a:moveTo>
                      <a:cubicBezTo>
                        <a:pt x="697710" y="855844"/>
                        <a:pt x="776210" y="326393"/>
                        <a:pt x="763543" y="0"/>
                      </a:cubicBezTo>
                      <a:lnTo>
                        <a:pt x="2266695" y="1766420"/>
                      </a:lnTo>
                      <a:lnTo>
                        <a:pt x="0" y="1573467"/>
                      </a:lnTo>
                      <a:close/>
                    </a:path>
                  </a:pathLst>
                </a:custGeom>
                <a:gradFill>
                  <a:gsLst>
                    <a:gs pos="0">
                      <a:srgbClr val="377A87"/>
                    </a:gs>
                    <a:gs pos="50000">
                      <a:srgbClr val="50B1C4"/>
                    </a:gs>
                    <a:gs pos="100000">
                      <a:srgbClr val="61D4EB"/>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Century Gothic"/>
                    <a:ea typeface="Century Gothic"/>
                    <a:cs typeface="Century Gothic"/>
                    <a:sym typeface="Century Gothic"/>
                  </a:endParaRPr>
                </a:p>
              </p:txBody>
            </p:sp>
            <p:sp>
              <p:nvSpPr>
                <p:cNvPr id="412" name="Google Shape;412;p27"/>
                <p:cNvSpPr/>
                <p:nvPr/>
              </p:nvSpPr>
              <p:spPr>
                <a:xfrm>
                  <a:off x="6306645" y="1417159"/>
                  <a:ext cx="1644356" cy="1629316"/>
                </a:xfrm>
                <a:prstGeom prst="flowChartConnector">
                  <a:avLst/>
                </a:prstGeom>
                <a:gradFill>
                  <a:gsLst>
                    <a:gs pos="0">
                      <a:srgbClr val="377A87"/>
                    </a:gs>
                    <a:gs pos="50000">
                      <a:srgbClr val="50B1C4"/>
                    </a:gs>
                    <a:gs pos="100000">
                      <a:srgbClr val="61D4EB"/>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Century Gothic"/>
                    <a:ea typeface="Century Gothic"/>
                    <a:cs typeface="Century Gothic"/>
                    <a:sym typeface="Century Gothic"/>
                  </a:endParaRPr>
                </a:p>
              </p:txBody>
            </p:sp>
          </p:grpSp>
          <p:sp>
            <p:nvSpPr>
              <p:cNvPr id="413" name="Google Shape;413;p27"/>
              <p:cNvSpPr/>
              <p:nvPr/>
            </p:nvSpPr>
            <p:spPr>
              <a:xfrm>
                <a:off x="6523231" y="1633746"/>
                <a:ext cx="1207129" cy="1196139"/>
              </a:xfrm>
              <a:prstGeom prst="ellipse">
                <a:avLst/>
              </a:prstGeom>
              <a:solidFill>
                <a:schemeClr val="lt1"/>
              </a:solidFill>
              <a:ln>
                <a:noFill/>
              </a:ln>
              <a:effectLst>
                <a:outerShdw blurRad="63500" rotWithShape="0" algn="ctr">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Century Gothic"/>
                  <a:ea typeface="Century Gothic"/>
                  <a:cs typeface="Century Gothic"/>
                  <a:sym typeface="Century Gothic"/>
                </a:endParaRPr>
              </a:p>
            </p:txBody>
          </p:sp>
        </p:grpSp>
        <p:pic>
          <p:nvPicPr>
            <p:cNvPr id="414" name="Google Shape;414;p27"/>
            <p:cNvPicPr preferRelativeResize="0"/>
            <p:nvPr/>
          </p:nvPicPr>
          <p:blipFill rotWithShape="1">
            <a:blip r:embed="rId4">
              <a:alphaModFix/>
            </a:blip>
            <a:srcRect b="0" l="0" r="0" t="0"/>
            <a:stretch/>
          </p:blipFill>
          <p:spPr>
            <a:xfrm>
              <a:off x="6878388" y="2827816"/>
              <a:ext cx="724815" cy="724815"/>
            </a:xfrm>
            <a:prstGeom prst="rect">
              <a:avLst/>
            </a:prstGeom>
            <a:noFill/>
            <a:ln>
              <a:noFill/>
            </a:ln>
          </p:spPr>
        </p:pic>
        <p:sp>
          <p:nvSpPr>
            <p:cNvPr id="415" name="Google Shape;415;p27"/>
            <p:cNvSpPr txBox="1"/>
            <p:nvPr/>
          </p:nvSpPr>
          <p:spPr>
            <a:xfrm>
              <a:off x="6439196" y="3628826"/>
              <a:ext cx="357790" cy="461665"/>
            </a:xfrm>
            <a:prstGeom prst="rect">
              <a:avLst/>
            </a:prstGeom>
            <a:noFill/>
            <a:ln>
              <a:noFill/>
            </a:ln>
            <a:effectLst>
              <a:outerShdw blurRad="76200" kx="-1200000" rotWithShape="0" algn="bl" sy="23000">
                <a:srgbClr val="000000">
                  <a:alpha val="29803"/>
                </a:srgbClr>
              </a:outerShdw>
            </a:effectLst>
          </p:spPr>
          <p:txBody>
            <a:bodyPr anchorCtr="0" anchor="t" bIns="45700" lIns="91425" spcFirstLastPara="1" rIns="91425" wrap="square" tIns="45700">
              <a:spAutoFit/>
            </a:bodyPr>
            <a:lstStyle/>
            <a:p>
              <a:pPr indent="0" lvl="0" marL="0" marR="0" rtl="0" algn="l">
                <a:spcBef>
                  <a:spcPts val="0"/>
                </a:spcBef>
                <a:spcAft>
                  <a:spcPts val="0"/>
                </a:spcAft>
                <a:buNone/>
              </a:pPr>
              <a:r>
                <a:rPr b="1" lang="es-MX" sz="2400">
                  <a:solidFill>
                    <a:srgbClr val="57CBDB"/>
                  </a:solidFill>
                  <a:latin typeface="Century Gothic"/>
                  <a:ea typeface="Century Gothic"/>
                  <a:cs typeface="Century Gothic"/>
                  <a:sym typeface="Century Gothic"/>
                </a:rPr>
                <a:t>3</a:t>
              </a:r>
              <a:endParaRPr/>
            </a:p>
          </p:txBody>
        </p:sp>
      </p:gr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p28"/>
          <p:cNvSpPr txBox="1"/>
          <p:nvPr>
            <p:ph idx="1" type="body"/>
          </p:nvPr>
        </p:nvSpPr>
        <p:spPr>
          <a:xfrm>
            <a:off x="5618922" y="1368735"/>
            <a:ext cx="5985398" cy="5265119"/>
          </a:xfrm>
          <a:prstGeom prst="rect">
            <a:avLst/>
          </a:prstGeom>
          <a:noFill/>
          <a:ln>
            <a:noFill/>
          </a:ln>
        </p:spPr>
        <p:txBody>
          <a:bodyPr anchorCtr="0" anchor="ctr" bIns="45700" lIns="91425" spcFirstLastPara="1" rIns="91425" wrap="square" tIns="45700">
            <a:normAutofit/>
          </a:bodyPr>
          <a:lstStyle/>
          <a:p>
            <a:pPr indent="-457200" lvl="0" marL="457200" rtl="0" algn="l">
              <a:lnSpc>
                <a:spcPct val="120000"/>
              </a:lnSpc>
              <a:spcBef>
                <a:spcPts val="0"/>
              </a:spcBef>
              <a:spcAft>
                <a:spcPts val="0"/>
              </a:spcAft>
              <a:buSzPts val="1800"/>
              <a:buChar char="•"/>
            </a:pPr>
            <a:r>
              <a:rPr lang="es-MX" sz="2000"/>
              <a:t>A través de los ejercicios prácticos pudiste constatar que ya tienes los conocimientos para </a:t>
            </a:r>
            <a:r>
              <a:rPr b="1" lang="es-MX" sz="2000">
                <a:solidFill>
                  <a:srgbClr val="002060"/>
                </a:solidFill>
              </a:rPr>
              <a:t>construir</a:t>
            </a:r>
            <a:r>
              <a:rPr lang="es-MX" sz="2000"/>
              <a:t> </a:t>
            </a:r>
            <a:r>
              <a:rPr b="1" lang="es-MX" sz="2000">
                <a:solidFill>
                  <a:srgbClr val="002060"/>
                </a:solidFill>
              </a:rPr>
              <a:t>y visualizar  </a:t>
            </a:r>
            <a:r>
              <a:rPr lang="es-MX" sz="2000"/>
              <a:t>aplicaciones web que accesen a gr</a:t>
            </a:r>
            <a:r>
              <a:rPr lang="es-MX" sz="2000"/>
              <a:t>andes volúmenes de información.</a:t>
            </a:r>
            <a:endParaRPr/>
          </a:p>
          <a:p>
            <a:pPr indent="-457200" lvl="0" marL="457200" rtl="0" algn="l">
              <a:lnSpc>
                <a:spcPct val="120000"/>
              </a:lnSpc>
              <a:spcBef>
                <a:spcPts val="3000"/>
              </a:spcBef>
              <a:spcAft>
                <a:spcPts val="0"/>
              </a:spcAft>
              <a:buSzPts val="1800"/>
              <a:buChar char="•"/>
            </a:pPr>
            <a:r>
              <a:rPr lang="es-MX" sz="2000"/>
              <a:t>Los dashboard creados te dan cierta experiencia para  mejorar tus habilidades para participar en proyecto de ciencia de datos como desarrollador de aplicaciones web.</a:t>
            </a:r>
            <a:endParaRPr/>
          </a:p>
          <a:p>
            <a:pPr indent="-457200" lvl="0" marL="457200" rtl="0" algn="l">
              <a:lnSpc>
                <a:spcPct val="120000"/>
              </a:lnSpc>
              <a:spcBef>
                <a:spcPts val="3000"/>
              </a:spcBef>
              <a:spcAft>
                <a:spcPts val="0"/>
              </a:spcAft>
              <a:buSzPts val="1800"/>
              <a:buChar char="•"/>
            </a:pPr>
            <a:r>
              <a:rPr lang="es-MX" sz="2000"/>
              <a:t>¿Cómo integrar esta experiencia en los proyectos de tu organización?</a:t>
            </a:r>
            <a:endParaRPr/>
          </a:p>
        </p:txBody>
      </p:sp>
      <p:sp>
        <p:nvSpPr>
          <p:cNvPr id="421" name="Google Shape;421;p28"/>
          <p:cNvSpPr txBox="1"/>
          <p:nvPr>
            <p:ph type="title"/>
          </p:nvPr>
        </p:nvSpPr>
        <p:spPr>
          <a:xfrm>
            <a:off x="2841284" y="227633"/>
            <a:ext cx="9181840" cy="658694"/>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100000"/>
              </a:lnSpc>
              <a:spcBef>
                <a:spcPts val="0"/>
              </a:spcBef>
              <a:spcAft>
                <a:spcPts val="0"/>
              </a:spcAft>
              <a:buClr>
                <a:schemeClr val="lt1"/>
              </a:buClr>
              <a:buSzPct val="100000"/>
              <a:buFont typeface="Century Gothic"/>
              <a:buNone/>
            </a:pPr>
            <a:r>
              <a:rPr lang="es-MX"/>
              <a:t>3.1 Reflexión General: </a:t>
            </a:r>
            <a:br>
              <a:rPr lang="es-MX"/>
            </a:br>
            <a:r>
              <a:rPr lang="es-MX"/>
              <a:t>Resultados y Hallazgos obtenidos de las prácticas</a:t>
            </a:r>
            <a:endParaRPr/>
          </a:p>
        </p:txBody>
      </p:sp>
      <p:pic>
        <p:nvPicPr>
          <p:cNvPr id="422" name="Google Shape;422;p28"/>
          <p:cNvPicPr preferRelativeResize="0"/>
          <p:nvPr/>
        </p:nvPicPr>
        <p:blipFill rotWithShape="1">
          <a:blip r:embed="rId3">
            <a:alphaModFix/>
          </a:blip>
          <a:srcRect b="0" l="0" r="0" t="0"/>
          <a:stretch/>
        </p:blipFill>
        <p:spPr>
          <a:xfrm>
            <a:off x="719817" y="1976518"/>
            <a:ext cx="4242934" cy="4136538"/>
          </a:xfrm>
          <a:prstGeom prst="round2DiagRect">
            <a:avLst>
              <a:gd fmla="val 16667" name="adj1"/>
              <a:gd fmla="val 0" name="adj2"/>
            </a:avLst>
          </a:prstGeom>
          <a:noFill/>
          <a:ln cap="sq" cmpd="sng" w="88900">
            <a:solidFill>
              <a:srgbClr val="FFFFFF"/>
            </a:solidFill>
            <a:prstDash val="solid"/>
            <a:miter lim="800000"/>
            <a:headEnd len="sm" w="sm" type="none"/>
            <a:tailEnd len="sm" w="sm" type="none"/>
          </a:ln>
          <a:effectLst>
            <a:outerShdw blurRad="254000" rotWithShape="0" algn="tl">
              <a:srgbClr val="000000">
                <a:alpha val="42745"/>
              </a:srgbClr>
            </a:outerShdw>
          </a:effectLst>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sp>
        <p:nvSpPr>
          <p:cNvPr id="427" name="Google Shape;427;p29"/>
          <p:cNvSpPr txBox="1"/>
          <p:nvPr>
            <p:ph idx="1" type="body"/>
          </p:nvPr>
        </p:nvSpPr>
        <p:spPr>
          <a:xfrm>
            <a:off x="5711675" y="1368725"/>
            <a:ext cx="6480300" cy="5489400"/>
          </a:xfrm>
          <a:prstGeom prst="rect">
            <a:avLst/>
          </a:prstGeom>
          <a:noFill/>
          <a:ln>
            <a:noFill/>
          </a:ln>
        </p:spPr>
        <p:txBody>
          <a:bodyPr anchorCtr="0" anchor="ctr" bIns="45700" lIns="91425" spcFirstLastPara="1" rIns="91425" wrap="square" tIns="45700">
            <a:normAutofit fontScale="55000" lnSpcReduction="20000"/>
          </a:bodyPr>
          <a:lstStyle/>
          <a:p>
            <a:pPr indent="-455644" lvl="0" marL="457200" rtl="0" algn="l">
              <a:lnSpc>
                <a:spcPct val="110000"/>
              </a:lnSpc>
              <a:spcBef>
                <a:spcPts val="3000"/>
              </a:spcBef>
              <a:spcAft>
                <a:spcPts val="0"/>
              </a:spcAft>
              <a:buSzPct val="100000"/>
              <a:buChar char="•"/>
            </a:pPr>
            <a:r>
              <a:rPr lang="es-MX" sz="3555"/>
              <a:t>Estudia objetivamente el proyecto y las necesidades reales que pide tu cliente.</a:t>
            </a:r>
            <a:endParaRPr sz="3555"/>
          </a:p>
          <a:p>
            <a:pPr indent="0" lvl="0" marL="457200" rtl="0" algn="l">
              <a:lnSpc>
                <a:spcPct val="110000"/>
              </a:lnSpc>
              <a:spcBef>
                <a:spcPts val="0"/>
              </a:spcBef>
              <a:spcAft>
                <a:spcPts val="0"/>
              </a:spcAft>
              <a:buNone/>
            </a:pPr>
            <a:r>
              <a:t/>
            </a:r>
            <a:endParaRPr sz="3555"/>
          </a:p>
          <a:p>
            <a:pPr indent="0" lvl="0" marL="457200" rtl="0" algn="l">
              <a:lnSpc>
                <a:spcPct val="110000"/>
              </a:lnSpc>
              <a:spcBef>
                <a:spcPts val="0"/>
              </a:spcBef>
              <a:spcAft>
                <a:spcPts val="0"/>
              </a:spcAft>
              <a:buNone/>
            </a:pPr>
            <a:r>
              <a:t/>
            </a:r>
            <a:endParaRPr sz="3555"/>
          </a:p>
          <a:p>
            <a:pPr indent="-464788" lvl="0" marL="457200" rtl="0" algn="l">
              <a:lnSpc>
                <a:spcPct val="110000"/>
              </a:lnSpc>
              <a:spcBef>
                <a:spcPts val="0"/>
              </a:spcBef>
              <a:spcAft>
                <a:spcPts val="0"/>
              </a:spcAft>
              <a:buSzPct val="100000"/>
              <a:buChar char="•"/>
            </a:pPr>
            <a:r>
              <a:rPr lang="es-MX" sz="3555"/>
              <a:t>Familiarízate siempre con tus datos, conoce su </a:t>
            </a:r>
            <a:r>
              <a:rPr b="1" lang="es-MX" sz="3555">
                <a:solidFill>
                  <a:srgbClr val="002060"/>
                </a:solidFill>
              </a:rPr>
              <a:t>estructura y contenido</a:t>
            </a:r>
            <a:r>
              <a:rPr lang="es-MX" sz="3555"/>
              <a:t> antes de empezar a trabajar con el proyecto.</a:t>
            </a:r>
            <a:endParaRPr sz="3555"/>
          </a:p>
          <a:p>
            <a:pPr indent="0" lvl="0" marL="457200" rtl="0" algn="l">
              <a:lnSpc>
                <a:spcPct val="110000"/>
              </a:lnSpc>
              <a:spcBef>
                <a:spcPts val="0"/>
              </a:spcBef>
              <a:spcAft>
                <a:spcPts val="0"/>
              </a:spcAft>
              <a:buNone/>
            </a:pPr>
            <a:r>
              <a:t/>
            </a:r>
            <a:endParaRPr sz="3555"/>
          </a:p>
          <a:p>
            <a:pPr indent="-464788" lvl="0" marL="457200" rtl="0" algn="l">
              <a:lnSpc>
                <a:spcPct val="110000"/>
              </a:lnSpc>
              <a:spcBef>
                <a:spcPts val="0"/>
              </a:spcBef>
              <a:spcAft>
                <a:spcPts val="0"/>
              </a:spcAft>
              <a:buSzPct val="100000"/>
              <a:buChar char="•"/>
            </a:pPr>
            <a:r>
              <a:rPr lang="es-MX" sz="3555"/>
              <a:t>Divide el problema en entregables funcionales</a:t>
            </a:r>
            <a:endParaRPr sz="3555"/>
          </a:p>
          <a:p>
            <a:pPr indent="-464788" lvl="0" marL="457200" rtl="0" algn="l">
              <a:lnSpc>
                <a:spcPct val="110000"/>
              </a:lnSpc>
              <a:spcBef>
                <a:spcPts val="3000"/>
              </a:spcBef>
              <a:spcAft>
                <a:spcPts val="0"/>
              </a:spcAft>
              <a:buSzPct val="100000"/>
              <a:buChar char="•"/>
            </a:pPr>
            <a:r>
              <a:rPr lang="es-MX" sz="3555"/>
              <a:t>Construye prototipos simples que  funcionen y puedan mostrarse en juntas para recibir retroalimentacion</a:t>
            </a:r>
            <a:endParaRPr sz="3555"/>
          </a:p>
          <a:p>
            <a:pPr indent="-464788" lvl="0" marL="457200" rtl="0" algn="l">
              <a:lnSpc>
                <a:spcPct val="110000"/>
              </a:lnSpc>
              <a:spcBef>
                <a:spcPts val="3000"/>
              </a:spcBef>
              <a:spcAft>
                <a:spcPts val="0"/>
              </a:spcAft>
              <a:buSzPct val="100000"/>
              <a:buChar char="•"/>
            </a:pPr>
            <a:r>
              <a:rPr lang="es-MX" sz="3555"/>
              <a:t>Utiliza la mayor parte de los controles y funciones disponibles  en Streamlit y bibliotecas de Python para hacer mas facil tu trabajo.</a:t>
            </a:r>
            <a:endParaRPr sz="3555"/>
          </a:p>
          <a:p>
            <a:pPr indent="0" lvl="0" marL="457200" rtl="0" algn="l">
              <a:lnSpc>
                <a:spcPct val="110000"/>
              </a:lnSpc>
              <a:spcBef>
                <a:spcPts val="3000"/>
              </a:spcBef>
              <a:spcAft>
                <a:spcPts val="0"/>
              </a:spcAft>
              <a:buNone/>
            </a:pPr>
            <a:r>
              <a:t/>
            </a:r>
            <a:endParaRPr/>
          </a:p>
        </p:txBody>
      </p:sp>
      <p:sp>
        <p:nvSpPr>
          <p:cNvPr id="428" name="Google Shape;428;p29"/>
          <p:cNvSpPr txBox="1"/>
          <p:nvPr>
            <p:ph type="title"/>
          </p:nvPr>
        </p:nvSpPr>
        <p:spPr>
          <a:xfrm>
            <a:off x="2841284" y="227633"/>
            <a:ext cx="8071151" cy="658694"/>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100000"/>
              </a:lnSpc>
              <a:spcBef>
                <a:spcPts val="0"/>
              </a:spcBef>
              <a:spcAft>
                <a:spcPts val="0"/>
              </a:spcAft>
              <a:buClr>
                <a:schemeClr val="lt1"/>
              </a:buClr>
              <a:buSzPct val="100000"/>
              <a:buFont typeface="Century Gothic"/>
              <a:buNone/>
            </a:pPr>
            <a:r>
              <a:rPr lang="es-MX"/>
              <a:t>3.1 Reflexión General:</a:t>
            </a:r>
            <a:br>
              <a:rPr lang="es-MX"/>
            </a:br>
            <a:r>
              <a:rPr lang="es-MX"/>
              <a:t>Tips y Reflexiones de la práctica</a:t>
            </a:r>
            <a:endParaRPr/>
          </a:p>
        </p:txBody>
      </p:sp>
      <p:pic>
        <p:nvPicPr>
          <p:cNvPr id="429" name="Google Shape;429;p29"/>
          <p:cNvPicPr preferRelativeResize="0"/>
          <p:nvPr/>
        </p:nvPicPr>
        <p:blipFill rotWithShape="1">
          <a:blip r:embed="rId3">
            <a:alphaModFix/>
          </a:blip>
          <a:srcRect b="0" l="0" r="0" t="0"/>
          <a:stretch/>
        </p:blipFill>
        <p:spPr>
          <a:xfrm>
            <a:off x="719817" y="1976518"/>
            <a:ext cx="4242934" cy="4136538"/>
          </a:xfrm>
          <a:prstGeom prst="round2DiagRect">
            <a:avLst>
              <a:gd fmla="val 16667" name="adj1"/>
              <a:gd fmla="val 0" name="adj2"/>
            </a:avLst>
          </a:prstGeom>
          <a:noFill/>
          <a:ln cap="sq" cmpd="sng" w="88900">
            <a:solidFill>
              <a:srgbClr val="FFFFFF"/>
            </a:solidFill>
            <a:prstDash val="solid"/>
            <a:miter lim="800000"/>
            <a:headEnd len="sm" w="sm" type="none"/>
            <a:tailEnd len="sm" w="sm" type="none"/>
          </a:ln>
          <a:effectLst>
            <a:outerShdw blurRad="254000" rotWithShape="0" algn="tl">
              <a:srgbClr val="000000">
                <a:alpha val="42745"/>
              </a:srgbClr>
            </a:outerShdw>
          </a:effectLst>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pic>
        <p:nvPicPr>
          <p:cNvPr descr="Picture 3" id="434" name="Google Shape;434;p30"/>
          <p:cNvPicPr preferRelativeResize="0"/>
          <p:nvPr/>
        </p:nvPicPr>
        <p:blipFill rotWithShape="1">
          <a:blip r:embed="rId3">
            <a:alphaModFix/>
          </a:blip>
          <a:srcRect b="0" l="0" r="0" t="0"/>
          <a:stretch/>
        </p:blipFill>
        <p:spPr>
          <a:xfrm>
            <a:off x="0" y="23760"/>
            <a:ext cx="12192000" cy="6834240"/>
          </a:xfrm>
          <a:prstGeom prst="rect">
            <a:avLst/>
          </a:prstGeom>
          <a:noFill/>
          <a:ln>
            <a:noFill/>
          </a:ln>
        </p:spPr>
      </p:pic>
      <p:grpSp>
        <p:nvGrpSpPr>
          <p:cNvPr id="435" name="Google Shape;435;p30"/>
          <p:cNvGrpSpPr/>
          <p:nvPr/>
        </p:nvGrpSpPr>
        <p:grpSpPr>
          <a:xfrm>
            <a:off x="1406787" y="5430787"/>
            <a:ext cx="4017830" cy="625843"/>
            <a:chOff x="1107830" y="4859466"/>
            <a:chExt cx="5309297" cy="625843"/>
          </a:xfrm>
        </p:grpSpPr>
        <p:sp>
          <p:nvSpPr>
            <p:cNvPr id="436" name="Google Shape;436;p30"/>
            <p:cNvSpPr/>
            <p:nvPr/>
          </p:nvSpPr>
          <p:spPr>
            <a:xfrm>
              <a:off x="1107830" y="4859466"/>
              <a:ext cx="5309297" cy="625843"/>
            </a:xfrm>
            <a:prstGeom prst="rect">
              <a:avLst/>
            </a:prstGeom>
            <a:solidFill>
              <a:srgbClr val="7B5A69"/>
            </a:solidFill>
            <a:ln>
              <a:noFill/>
            </a:ln>
            <a:effectLst>
              <a:outerShdw blurRad="190500" algn="ctr" dir="2700000" dist="228600">
                <a:srgbClr val="000000">
                  <a:alpha val="29803"/>
                </a:srgbClr>
              </a:outerShdw>
            </a:effectLst>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entury Gothic"/>
                <a:buNone/>
              </a:pPr>
              <a:r>
                <a:t/>
              </a:r>
              <a:endParaRPr sz="1800">
                <a:solidFill>
                  <a:schemeClr val="dk1"/>
                </a:solidFill>
                <a:latin typeface="Century Gothic"/>
                <a:ea typeface="Century Gothic"/>
                <a:cs typeface="Century Gothic"/>
                <a:sym typeface="Century Gothic"/>
              </a:endParaRPr>
            </a:p>
          </p:txBody>
        </p:sp>
        <p:sp>
          <p:nvSpPr>
            <p:cNvPr id="437" name="Google Shape;437;p30"/>
            <p:cNvSpPr txBox="1"/>
            <p:nvPr/>
          </p:nvSpPr>
          <p:spPr>
            <a:xfrm>
              <a:off x="1372450" y="4859466"/>
              <a:ext cx="4636459" cy="625843"/>
            </a:xfrm>
            <a:prstGeom prst="rect">
              <a:avLst/>
            </a:prstGeom>
            <a:noFill/>
            <a:ln>
              <a:noFill/>
            </a:ln>
          </p:spPr>
          <p:txBody>
            <a:bodyPr anchorCtr="0" anchor="ctr" bIns="50800" lIns="387000" spcFirstLastPara="1" rIns="50800" wrap="square" tIns="50800">
              <a:noAutofit/>
            </a:bodyPr>
            <a:lstStyle/>
            <a:p>
              <a:pPr indent="0" lvl="0" marL="0" marR="0" rtl="0" algn="l">
                <a:lnSpc>
                  <a:spcPct val="90000"/>
                </a:lnSpc>
                <a:spcBef>
                  <a:spcPts val="0"/>
                </a:spcBef>
                <a:spcAft>
                  <a:spcPts val="0"/>
                </a:spcAft>
                <a:buClr>
                  <a:schemeClr val="lt1"/>
                </a:buClr>
                <a:buSzPts val="2000"/>
                <a:buFont typeface="Century Gothic"/>
                <a:buNone/>
              </a:pPr>
              <a:r>
                <a:rPr b="1" lang="es-MX" sz="2000">
                  <a:solidFill>
                    <a:schemeClr val="lt1"/>
                  </a:solidFill>
                  <a:latin typeface="Century Gothic"/>
                  <a:ea typeface="Century Gothic"/>
                  <a:cs typeface="Century Gothic"/>
                  <a:sym typeface="Century Gothic"/>
                </a:rPr>
                <a:t> Plan de aplicación</a:t>
              </a:r>
              <a:endParaRPr b="1" sz="2000">
                <a:solidFill>
                  <a:schemeClr val="lt1"/>
                </a:solidFill>
                <a:latin typeface="Century Gothic"/>
                <a:ea typeface="Century Gothic"/>
                <a:cs typeface="Century Gothic"/>
                <a:sym typeface="Century Gothic"/>
              </a:endParaRPr>
            </a:p>
          </p:txBody>
        </p:sp>
      </p:grpSp>
      <p:sp>
        <p:nvSpPr>
          <p:cNvPr id="438" name="Google Shape;438;p30"/>
          <p:cNvSpPr txBox="1"/>
          <p:nvPr>
            <p:ph type="title"/>
          </p:nvPr>
        </p:nvSpPr>
        <p:spPr>
          <a:xfrm>
            <a:off x="6315964" y="1255776"/>
            <a:ext cx="5035295" cy="2130401"/>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accent2"/>
              </a:buClr>
              <a:buSzPts val="3200"/>
              <a:buFont typeface="Century Gothic"/>
              <a:buNone/>
            </a:pPr>
            <a:r>
              <a:rPr lang="es-MX">
                <a:solidFill>
                  <a:schemeClr val="accent2"/>
                </a:solidFill>
              </a:rPr>
              <a:t>4 | Plan de aplicación </a:t>
            </a:r>
            <a:br>
              <a:rPr lang="es-MX"/>
            </a:br>
            <a:r>
              <a:rPr lang="es-MX"/>
              <a:t>Análisis de deserción de empleados</a:t>
            </a:r>
            <a:endParaRPr/>
          </a:p>
        </p:txBody>
      </p:sp>
      <p:grpSp>
        <p:nvGrpSpPr>
          <p:cNvPr id="439" name="Google Shape;439;p30"/>
          <p:cNvGrpSpPr/>
          <p:nvPr/>
        </p:nvGrpSpPr>
        <p:grpSpPr>
          <a:xfrm>
            <a:off x="-326862" y="4900274"/>
            <a:ext cx="2041640" cy="2064030"/>
            <a:chOff x="7873224" y="2379052"/>
            <a:chExt cx="2041640" cy="2064030"/>
          </a:xfrm>
        </p:grpSpPr>
        <p:grpSp>
          <p:nvGrpSpPr>
            <p:cNvPr id="440" name="Google Shape;440;p30"/>
            <p:cNvGrpSpPr/>
            <p:nvPr/>
          </p:nvGrpSpPr>
          <p:grpSpPr>
            <a:xfrm>
              <a:off x="7873224" y="2379052"/>
              <a:ext cx="2041640" cy="2064030"/>
              <a:chOff x="7696037" y="1417159"/>
              <a:chExt cx="2170023" cy="2172100"/>
            </a:xfrm>
          </p:grpSpPr>
          <p:sp>
            <p:nvSpPr>
              <p:cNvPr id="441" name="Google Shape;441;p30"/>
              <p:cNvSpPr/>
              <p:nvPr/>
            </p:nvSpPr>
            <p:spPr>
              <a:xfrm rot="-8351682">
                <a:off x="7835462" y="2529855"/>
                <a:ext cx="1047536" cy="816338"/>
              </a:xfrm>
              <a:custGeom>
                <a:rect b="b" l="l" r="r" t="t"/>
                <a:pathLst>
                  <a:path extrusionOk="0" h="1766420" w="2266695">
                    <a:moveTo>
                      <a:pt x="0" y="1573467"/>
                    </a:moveTo>
                    <a:cubicBezTo>
                      <a:pt x="697710" y="855844"/>
                      <a:pt x="776210" y="326393"/>
                      <a:pt x="763543" y="0"/>
                    </a:cubicBezTo>
                    <a:lnTo>
                      <a:pt x="2266695" y="1766420"/>
                    </a:lnTo>
                    <a:lnTo>
                      <a:pt x="0" y="1573467"/>
                    </a:lnTo>
                    <a:close/>
                  </a:path>
                </a:pathLst>
              </a:custGeom>
              <a:gradFill>
                <a:gsLst>
                  <a:gs pos="0">
                    <a:srgbClr val="9E828F"/>
                  </a:gs>
                  <a:gs pos="50000">
                    <a:srgbClr val="683C65"/>
                  </a:gs>
                  <a:gs pos="100000">
                    <a:srgbClr val="9E828F"/>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Century Gothic"/>
                  <a:ea typeface="Century Gothic"/>
                  <a:cs typeface="Century Gothic"/>
                  <a:sym typeface="Century Gothic"/>
                </a:endParaRPr>
              </a:p>
            </p:txBody>
          </p:sp>
          <p:sp>
            <p:nvSpPr>
              <p:cNvPr id="442" name="Google Shape;442;p30"/>
              <p:cNvSpPr/>
              <p:nvPr/>
            </p:nvSpPr>
            <p:spPr>
              <a:xfrm>
                <a:off x="8221704" y="1417159"/>
                <a:ext cx="1644356" cy="1629316"/>
              </a:xfrm>
              <a:prstGeom prst="flowChartConnector">
                <a:avLst/>
              </a:prstGeom>
              <a:gradFill>
                <a:gsLst>
                  <a:gs pos="0">
                    <a:srgbClr val="9E828F"/>
                  </a:gs>
                  <a:gs pos="50000">
                    <a:srgbClr val="683C65"/>
                  </a:gs>
                  <a:gs pos="100000">
                    <a:srgbClr val="9E828F"/>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Century Gothic"/>
                  <a:ea typeface="Century Gothic"/>
                  <a:cs typeface="Century Gothic"/>
                  <a:sym typeface="Century Gothic"/>
                </a:endParaRPr>
              </a:p>
            </p:txBody>
          </p:sp>
        </p:grpSp>
        <p:sp>
          <p:nvSpPr>
            <p:cNvPr id="443" name="Google Shape;443;p30"/>
            <p:cNvSpPr/>
            <p:nvPr/>
          </p:nvSpPr>
          <p:spPr>
            <a:xfrm>
              <a:off x="8571565" y="2584863"/>
              <a:ext cx="1135713" cy="1136627"/>
            </a:xfrm>
            <a:prstGeom prst="ellipse">
              <a:avLst/>
            </a:prstGeom>
            <a:solidFill>
              <a:schemeClr val="lt1"/>
            </a:solidFill>
            <a:ln>
              <a:noFill/>
            </a:ln>
            <a:effectLst>
              <a:outerShdw blurRad="63500" rotWithShape="0" algn="ctr">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Century Gothic"/>
                <a:ea typeface="Century Gothic"/>
                <a:cs typeface="Century Gothic"/>
                <a:sym typeface="Century Gothic"/>
              </a:endParaRPr>
            </a:p>
          </p:txBody>
        </p:sp>
        <p:pic>
          <p:nvPicPr>
            <p:cNvPr id="444" name="Google Shape;444;p30"/>
            <p:cNvPicPr preferRelativeResize="0"/>
            <p:nvPr/>
          </p:nvPicPr>
          <p:blipFill rotWithShape="1">
            <a:blip r:embed="rId4">
              <a:alphaModFix/>
            </a:blip>
            <a:srcRect b="0" l="0" r="0" t="0"/>
            <a:stretch/>
          </p:blipFill>
          <p:spPr>
            <a:xfrm>
              <a:off x="8812416" y="2754189"/>
              <a:ext cx="584576" cy="765888"/>
            </a:xfrm>
            <a:prstGeom prst="rect">
              <a:avLst/>
            </a:prstGeom>
            <a:noFill/>
            <a:ln>
              <a:noFill/>
            </a:ln>
          </p:spPr>
        </p:pic>
        <p:sp>
          <p:nvSpPr>
            <p:cNvPr id="445" name="Google Shape;445;p30"/>
            <p:cNvSpPr txBox="1"/>
            <p:nvPr/>
          </p:nvSpPr>
          <p:spPr>
            <a:xfrm>
              <a:off x="8323176" y="3628826"/>
              <a:ext cx="357790" cy="461665"/>
            </a:xfrm>
            <a:prstGeom prst="rect">
              <a:avLst/>
            </a:prstGeom>
            <a:noFill/>
            <a:ln>
              <a:noFill/>
            </a:ln>
            <a:effectLst>
              <a:outerShdw blurRad="76200" kx="-1200000" rotWithShape="0" algn="bl" sy="23000">
                <a:srgbClr val="000000">
                  <a:alpha val="29803"/>
                </a:srgbClr>
              </a:outerShdw>
            </a:effectLst>
          </p:spPr>
          <p:txBody>
            <a:bodyPr anchorCtr="0" anchor="t" bIns="45700" lIns="91425" spcFirstLastPara="1" rIns="91425" wrap="square" tIns="45700">
              <a:spAutoFit/>
            </a:bodyPr>
            <a:lstStyle/>
            <a:p>
              <a:pPr indent="0" lvl="0" marL="0" marR="0" rtl="0" algn="l">
                <a:spcBef>
                  <a:spcPts val="0"/>
                </a:spcBef>
                <a:spcAft>
                  <a:spcPts val="0"/>
                </a:spcAft>
                <a:buNone/>
              </a:pPr>
              <a:r>
                <a:rPr b="1" lang="es-MX" sz="2400">
                  <a:solidFill>
                    <a:srgbClr val="9E828F"/>
                  </a:solidFill>
                  <a:latin typeface="Century Gothic"/>
                  <a:ea typeface="Century Gothic"/>
                  <a:cs typeface="Century Gothic"/>
                  <a:sym typeface="Century Gothic"/>
                </a:rPr>
                <a:t>4</a:t>
              </a:r>
              <a:endParaRPr/>
            </a:p>
          </p:txBody>
        </p:sp>
      </p:grpSp>
      <p:grpSp>
        <p:nvGrpSpPr>
          <p:cNvPr id="446" name="Google Shape;446;p30"/>
          <p:cNvGrpSpPr/>
          <p:nvPr/>
        </p:nvGrpSpPr>
        <p:grpSpPr>
          <a:xfrm>
            <a:off x="7632848" y="3338010"/>
            <a:ext cx="3624484" cy="3110516"/>
            <a:chOff x="480512" y="3773812"/>
            <a:chExt cx="3624484" cy="3110516"/>
          </a:xfrm>
        </p:grpSpPr>
        <p:sp>
          <p:nvSpPr>
            <p:cNvPr id="447" name="Google Shape;447;p30"/>
            <p:cNvSpPr/>
            <p:nvPr/>
          </p:nvSpPr>
          <p:spPr>
            <a:xfrm>
              <a:off x="480512" y="6055059"/>
              <a:ext cx="3624484" cy="673986"/>
            </a:xfrm>
            <a:prstGeom prst="rect">
              <a:avLst/>
            </a:prstGeom>
            <a:noFill/>
            <a:ln cap="flat" cmpd="sng" w="28575">
              <a:solidFill>
                <a:srgbClr val="F2F2F2"/>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Century Gothic"/>
                <a:ea typeface="Century Gothic"/>
                <a:cs typeface="Century Gothic"/>
                <a:sym typeface="Century Gothic"/>
              </a:endParaRPr>
            </a:p>
          </p:txBody>
        </p:sp>
        <p:pic>
          <p:nvPicPr>
            <p:cNvPr id="448" name="Google Shape;448;p30"/>
            <p:cNvPicPr preferRelativeResize="0"/>
            <p:nvPr/>
          </p:nvPicPr>
          <p:blipFill rotWithShape="1">
            <a:blip r:embed="rId5">
              <a:alphaModFix/>
            </a:blip>
            <a:srcRect b="0" l="0" r="0" t="0"/>
            <a:stretch/>
          </p:blipFill>
          <p:spPr>
            <a:xfrm>
              <a:off x="528109" y="3773812"/>
              <a:ext cx="3576886" cy="3110516"/>
            </a:xfrm>
            <a:prstGeom prst="rect">
              <a:avLst/>
            </a:prstGeom>
            <a:noFill/>
            <a:ln>
              <a:noFill/>
            </a:ln>
          </p:spPr>
        </p:pic>
      </p:gr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 name="Shape 452"/>
        <p:cNvGrpSpPr/>
        <p:nvPr/>
      </p:nvGrpSpPr>
      <p:grpSpPr>
        <a:xfrm>
          <a:off x="0" y="0"/>
          <a:ext cx="0" cy="0"/>
          <a:chOff x="0" y="0"/>
          <a:chExt cx="0" cy="0"/>
        </a:xfrm>
      </p:grpSpPr>
      <p:sp>
        <p:nvSpPr>
          <p:cNvPr id="453" name="Google Shape;453;p31"/>
          <p:cNvSpPr txBox="1"/>
          <p:nvPr>
            <p:ph idx="1" type="body"/>
          </p:nvPr>
        </p:nvSpPr>
        <p:spPr>
          <a:xfrm>
            <a:off x="5123543" y="1368735"/>
            <a:ext cx="6647543" cy="5265119"/>
          </a:xfrm>
          <a:prstGeom prst="rect">
            <a:avLst/>
          </a:prstGeom>
          <a:noFill/>
          <a:ln>
            <a:noFill/>
          </a:ln>
        </p:spPr>
        <p:txBody>
          <a:bodyPr anchorCtr="0" anchor="ctr" bIns="45700" lIns="91425" spcFirstLastPara="1" rIns="91425" wrap="square" tIns="45700">
            <a:noAutofit/>
          </a:bodyPr>
          <a:lstStyle/>
          <a:p>
            <a:pPr indent="-457200" lvl="0" marL="457200" rtl="0" algn="l">
              <a:lnSpc>
                <a:spcPct val="100000"/>
              </a:lnSpc>
              <a:spcBef>
                <a:spcPts val="0"/>
              </a:spcBef>
              <a:spcAft>
                <a:spcPts val="0"/>
              </a:spcAft>
              <a:buSzPts val="1800"/>
              <a:buChar char="•"/>
            </a:pPr>
            <a:r>
              <a:rPr lang="es-MX" sz="2000"/>
              <a:t>Para el reto continuarás trabajando con el archivo de empleados provisto en el Hackathon </a:t>
            </a:r>
            <a:r>
              <a:rPr b="1" lang="es-MX" sz="2000">
                <a:solidFill>
                  <a:srgbClr val="002060"/>
                </a:solidFill>
              </a:rPr>
              <a:t>HackerEarth 2020</a:t>
            </a:r>
            <a:r>
              <a:rPr lang="es-MX" sz="2000"/>
              <a:t>.</a:t>
            </a:r>
            <a:endParaRPr/>
          </a:p>
          <a:p>
            <a:pPr indent="-457200" lvl="0" marL="457200" rtl="0" algn="l">
              <a:lnSpc>
                <a:spcPct val="100000"/>
              </a:lnSpc>
              <a:spcBef>
                <a:spcPts val="3000"/>
              </a:spcBef>
              <a:spcAft>
                <a:spcPts val="0"/>
              </a:spcAft>
              <a:buSzPts val="1800"/>
              <a:buChar char="•"/>
            </a:pPr>
            <a:r>
              <a:rPr lang="es-MX" sz="2000"/>
              <a:t>Como</a:t>
            </a:r>
            <a:r>
              <a:rPr lang="es-MX" sz="2000"/>
              <a:t> ya conoces su estructura, aplicarás las </a:t>
            </a:r>
            <a:r>
              <a:rPr b="1" lang="es-MX" sz="2000">
                <a:solidFill>
                  <a:schemeClr val="accent2"/>
                </a:solidFill>
              </a:rPr>
              <a:t>técnicas de desarrollo </a:t>
            </a:r>
            <a:r>
              <a:rPr lang="es-MX" sz="2000"/>
              <a:t>aprendidas</a:t>
            </a:r>
            <a:r>
              <a:rPr lang="es-MX" sz="2000"/>
              <a:t> en esta sesión.</a:t>
            </a:r>
            <a:endParaRPr/>
          </a:p>
          <a:p>
            <a:pPr indent="-457200" lvl="0" marL="457200" rtl="0" algn="l">
              <a:lnSpc>
                <a:spcPct val="100000"/>
              </a:lnSpc>
              <a:spcBef>
                <a:spcPts val="3000"/>
              </a:spcBef>
              <a:spcAft>
                <a:spcPts val="0"/>
              </a:spcAft>
              <a:buSzPts val="1800"/>
              <a:buChar char="•"/>
            </a:pPr>
            <a:r>
              <a:rPr b="1" lang="es-MX" sz="2000">
                <a:solidFill>
                  <a:srgbClr val="002060"/>
                </a:solidFill>
              </a:rPr>
              <a:t>Crearas</a:t>
            </a:r>
            <a:r>
              <a:rPr lang="es-MX" sz="2000"/>
              <a:t> una  dashboard que utilice dataframes de esta base de datos , previa </a:t>
            </a:r>
            <a:r>
              <a:rPr b="1" lang="es-MX" sz="2000">
                <a:solidFill>
                  <a:schemeClr val="accent2"/>
                </a:solidFill>
              </a:rPr>
              <a:t>agrupación y filtrado </a:t>
            </a:r>
            <a:r>
              <a:rPr lang="es-MX" sz="2000"/>
              <a:t>de la información en los casos necesarios.</a:t>
            </a:r>
            <a:endParaRPr/>
          </a:p>
          <a:p>
            <a:pPr indent="-457200" lvl="0" marL="457200" rtl="0" algn="l">
              <a:lnSpc>
                <a:spcPct val="100000"/>
              </a:lnSpc>
              <a:spcBef>
                <a:spcPts val="3000"/>
              </a:spcBef>
              <a:spcAft>
                <a:spcPts val="0"/>
              </a:spcAft>
              <a:buSzPts val="1800"/>
              <a:buChar char="•"/>
            </a:pPr>
            <a:r>
              <a:rPr lang="es-MX" sz="2000"/>
              <a:t>Con lo anterior podrás tener una visión global de los datos y sacar </a:t>
            </a:r>
            <a:r>
              <a:rPr b="1" lang="es-MX" sz="2000">
                <a:solidFill>
                  <a:srgbClr val="002060"/>
                </a:solidFill>
              </a:rPr>
              <a:t>conclusiones significativas</a:t>
            </a:r>
            <a:r>
              <a:rPr lang="es-MX" sz="2000"/>
              <a:t>.</a:t>
            </a:r>
            <a:endParaRPr/>
          </a:p>
        </p:txBody>
      </p:sp>
      <p:sp>
        <p:nvSpPr>
          <p:cNvPr id="454" name="Google Shape;454;p31"/>
          <p:cNvSpPr txBox="1"/>
          <p:nvPr>
            <p:ph type="title"/>
          </p:nvPr>
        </p:nvSpPr>
        <p:spPr>
          <a:xfrm>
            <a:off x="2841284" y="227633"/>
            <a:ext cx="8071151" cy="658694"/>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chemeClr val="lt1"/>
              </a:buClr>
              <a:buSzPts val="3200"/>
              <a:buFont typeface="Century Gothic"/>
              <a:buNone/>
            </a:pPr>
            <a:r>
              <a:rPr lang="es-MX"/>
              <a:t>Plan de aplicación: Reto</a:t>
            </a:r>
            <a:endParaRPr/>
          </a:p>
        </p:txBody>
      </p:sp>
      <p:pic>
        <p:nvPicPr>
          <p:cNvPr id="455" name="Google Shape;455;p31"/>
          <p:cNvPicPr preferRelativeResize="0"/>
          <p:nvPr/>
        </p:nvPicPr>
        <p:blipFill rotWithShape="1">
          <a:blip r:embed="rId3">
            <a:alphaModFix/>
          </a:blip>
          <a:srcRect b="0" l="0" r="0" t="0"/>
          <a:stretch/>
        </p:blipFill>
        <p:spPr>
          <a:xfrm>
            <a:off x="1088003" y="2312576"/>
            <a:ext cx="3506558" cy="3458754"/>
          </a:xfrm>
          <a:prstGeom prst="round2DiagRect">
            <a:avLst>
              <a:gd fmla="val 16667" name="adj1"/>
              <a:gd fmla="val 0" name="adj2"/>
            </a:avLst>
          </a:prstGeom>
          <a:noFill/>
          <a:ln cap="sq" cmpd="sng" w="88900">
            <a:solidFill>
              <a:srgbClr val="FFFFFF"/>
            </a:solidFill>
            <a:prstDash val="solid"/>
            <a:miter lim="800000"/>
            <a:headEnd len="sm" w="sm" type="none"/>
            <a:tailEnd len="sm" w="sm" type="none"/>
          </a:ln>
          <a:effectLst>
            <a:outerShdw blurRad="254000" rotWithShape="0" algn="tl">
              <a:srgbClr val="000000">
                <a:alpha val="42745"/>
              </a:srgbClr>
            </a:outerShdw>
          </a:effectLst>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 name="Shape 459"/>
        <p:cNvGrpSpPr/>
        <p:nvPr/>
      </p:nvGrpSpPr>
      <p:grpSpPr>
        <a:xfrm>
          <a:off x="0" y="0"/>
          <a:ext cx="0" cy="0"/>
          <a:chOff x="0" y="0"/>
          <a:chExt cx="0" cy="0"/>
        </a:xfrm>
      </p:grpSpPr>
      <p:sp>
        <p:nvSpPr>
          <p:cNvPr id="460" name="Google Shape;460;p32"/>
          <p:cNvSpPr txBox="1"/>
          <p:nvPr>
            <p:ph type="title"/>
          </p:nvPr>
        </p:nvSpPr>
        <p:spPr>
          <a:xfrm>
            <a:off x="2841284" y="227633"/>
            <a:ext cx="8071151" cy="658694"/>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chemeClr val="lt1"/>
              </a:buClr>
              <a:buSzPts val="3200"/>
              <a:buFont typeface="Century Gothic"/>
              <a:buNone/>
            </a:pPr>
            <a:r>
              <a:rPr lang="es-MX"/>
              <a:t>Plan de aplicación: Reto | Rúbrica</a:t>
            </a:r>
            <a:endParaRPr/>
          </a:p>
        </p:txBody>
      </p:sp>
      <p:pic>
        <p:nvPicPr>
          <p:cNvPr id="461" name="Google Shape;461;p32"/>
          <p:cNvPicPr preferRelativeResize="0"/>
          <p:nvPr/>
        </p:nvPicPr>
        <p:blipFill rotWithShape="1">
          <a:blip r:embed="rId3">
            <a:alphaModFix/>
          </a:blip>
          <a:srcRect b="0" l="0" r="0" t="0"/>
          <a:stretch/>
        </p:blipFill>
        <p:spPr>
          <a:xfrm>
            <a:off x="1088003" y="2312576"/>
            <a:ext cx="3506558" cy="3458754"/>
          </a:xfrm>
          <a:prstGeom prst="round2DiagRect">
            <a:avLst>
              <a:gd fmla="val 16667" name="adj1"/>
              <a:gd fmla="val 0" name="adj2"/>
            </a:avLst>
          </a:prstGeom>
          <a:noFill/>
          <a:ln cap="sq" cmpd="sng" w="88900">
            <a:solidFill>
              <a:srgbClr val="FFFFFF"/>
            </a:solidFill>
            <a:prstDash val="solid"/>
            <a:miter lim="800000"/>
            <a:headEnd len="sm" w="sm" type="none"/>
            <a:tailEnd len="sm" w="sm" type="none"/>
          </a:ln>
          <a:effectLst>
            <a:outerShdw blurRad="254000" rotWithShape="0" algn="tl">
              <a:srgbClr val="000000">
                <a:alpha val="42745"/>
              </a:srgbClr>
            </a:outerShdw>
          </a:effectLst>
        </p:spPr>
      </p:pic>
      <p:graphicFrame>
        <p:nvGraphicFramePr>
          <p:cNvPr id="462" name="Google Shape;462;p32"/>
          <p:cNvGraphicFramePr/>
          <p:nvPr/>
        </p:nvGraphicFramePr>
        <p:xfrm>
          <a:off x="5239657" y="1730080"/>
          <a:ext cx="3000000" cy="3000000"/>
        </p:xfrm>
        <a:graphic>
          <a:graphicData uri="http://schemas.openxmlformats.org/drawingml/2006/table">
            <a:tbl>
              <a:tblPr bandRow="1" firstRow="1">
                <a:noFill/>
                <a:tableStyleId>{19133EE0-1D41-4DB7-9D85-8B7CA7C3078B}</a:tableStyleId>
              </a:tblPr>
              <a:tblGrid>
                <a:gridCol w="4542975"/>
                <a:gridCol w="1915150"/>
              </a:tblGrid>
              <a:tr h="341000">
                <a:tc>
                  <a:txBody>
                    <a:bodyPr/>
                    <a:lstStyle/>
                    <a:p>
                      <a:pPr indent="0" lvl="0" marL="0" marR="0" rtl="0" algn="l">
                        <a:spcBef>
                          <a:spcPts val="0"/>
                        </a:spcBef>
                        <a:spcAft>
                          <a:spcPts val="0"/>
                        </a:spcAft>
                        <a:buNone/>
                      </a:pPr>
                      <a:r>
                        <a:rPr lang="es-MX" sz="1800" u="none" cap="none" strike="noStrike"/>
                        <a:t>Criterio</a:t>
                      </a:r>
                      <a:endParaRPr sz="1800" u="none" cap="none" strike="noStrike">
                        <a:latin typeface="Times New Roman"/>
                        <a:ea typeface="Times New Roman"/>
                        <a:cs typeface="Times New Roman"/>
                        <a:sym typeface="Times New Roman"/>
                      </a:endParaRPr>
                    </a:p>
                  </a:txBody>
                  <a:tcPr marT="45725" marB="45725" marR="91450" marL="91450"/>
                </a:tc>
                <a:tc>
                  <a:txBody>
                    <a:bodyPr/>
                    <a:lstStyle/>
                    <a:p>
                      <a:pPr indent="0" lvl="0" marL="0" marR="0" rtl="0" algn="ctr">
                        <a:spcBef>
                          <a:spcPts val="0"/>
                        </a:spcBef>
                        <a:spcAft>
                          <a:spcPts val="0"/>
                        </a:spcAft>
                        <a:buNone/>
                      </a:pPr>
                      <a:r>
                        <a:rPr lang="es-MX" sz="1800" u="none" cap="none" strike="noStrike"/>
                        <a:t>Puntaje</a:t>
                      </a:r>
                      <a:endParaRPr sz="1800" u="none" cap="none" strike="noStrike">
                        <a:latin typeface="Times New Roman"/>
                        <a:ea typeface="Times New Roman"/>
                        <a:cs typeface="Times New Roman"/>
                        <a:sym typeface="Times New Roman"/>
                      </a:endParaRPr>
                    </a:p>
                  </a:txBody>
                  <a:tcPr marT="45725" marB="45725" marR="91450" marL="91450"/>
                </a:tc>
              </a:tr>
              <a:tr h="341000">
                <a:tc>
                  <a:txBody>
                    <a:bodyPr/>
                    <a:lstStyle/>
                    <a:p>
                      <a:pPr indent="0" lvl="0" marL="0" marR="0" rtl="0" algn="l">
                        <a:spcBef>
                          <a:spcPts val="0"/>
                        </a:spcBef>
                        <a:spcAft>
                          <a:spcPts val="0"/>
                        </a:spcAft>
                        <a:buNone/>
                      </a:pPr>
                      <a:r>
                        <a:rPr lang="es-MX" sz="1800"/>
                        <a:t>Dashboard con controles aplicables a cada </a:t>
                      </a:r>
                      <a:r>
                        <a:rPr lang="es-MX" sz="1800"/>
                        <a:t>sección</a:t>
                      </a:r>
                      <a:endParaRPr/>
                    </a:p>
                    <a:p>
                      <a:pPr indent="0" lvl="0" marL="0" marR="0" rtl="0" algn="l">
                        <a:spcBef>
                          <a:spcPts val="0"/>
                        </a:spcBef>
                        <a:spcAft>
                          <a:spcPts val="0"/>
                        </a:spcAft>
                        <a:buNone/>
                      </a:pPr>
                      <a:r>
                        <a:t/>
                      </a:r>
                      <a:endParaRPr sz="1800" u="none" cap="none" strike="noStrike">
                        <a:latin typeface="Times New Roman"/>
                        <a:ea typeface="Times New Roman"/>
                        <a:cs typeface="Times New Roman"/>
                        <a:sym typeface="Times New Roman"/>
                      </a:endParaRPr>
                    </a:p>
                  </a:txBody>
                  <a:tcPr marT="45725" marB="45725" marR="91450" marL="91450"/>
                </a:tc>
                <a:tc>
                  <a:txBody>
                    <a:bodyPr/>
                    <a:lstStyle/>
                    <a:p>
                      <a:pPr indent="0" lvl="0" marL="0" marR="0" rtl="0" algn="ctr">
                        <a:spcBef>
                          <a:spcPts val="0"/>
                        </a:spcBef>
                        <a:spcAft>
                          <a:spcPts val="0"/>
                        </a:spcAft>
                        <a:buNone/>
                      </a:pPr>
                      <a:r>
                        <a:rPr lang="es-MX" sz="1800" u="none" cap="none" strike="noStrike"/>
                        <a:t> 10</a:t>
                      </a:r>
                      <a:endParaRPr sz="1800" u="none" cap="none" strike="noStrike">
                        <a:latin typeface="Times New Roman"/>
                        <a:ea typeface="Times New Roman"/>
                        <a:cs typeface="Times New Roman"/>
                        <a:sym typeface="Times New Roman"/>
                      </a:endParaRPr>
                    </a:p>
                  </a:txBody>
                  <a:tcPr marT="45725" marB="45725" marR="91450" marL="91450"/>
                </a:tc>
              </a:tr>
              <a:tr h="341000">
                <a:tc>
                  <a:txBody>
                    <a:bodyPr/>
                    <a:lstStyle/>
                    <a:p>
                      <a:pPr indent="0" lvl="0" marL="0" marR="0" rtl="0" algn="l">
                        <a:spcBef>
                          <a:spcPts val="0"/>
                        </a:spcBef>
                        <a:spcAft>
                          <a:spcPts val="0"/>
                        </a:spcAft>
                        <a:buNone/>
                      </a:pPr>
                      <a:r>
                        <a:rPr lang="es-MX" sz="1800"/>
                        <a:t>Funciones para importar y/o filtrar datos usando las funciones de memoria </a:t>
                      </a:r>
                      <a:r>
                        <a:rPr lang="es-MX" sz="1800"/>
                        <a:t>caché. </a:t>
                      </a:r>
                      <a:endParaRPr sz="1800" u="none" cap="none" strike="noStrike">
                        <a:latin typeface="Times New Roman"/>
                        <a:ea typeface="Times New Roman"/>
                        <a:cs typeface="Times New Roman"/>
                        <a:sym typeface="Times New Roman"/>
                      </a:endParaRPr>
                    </a:p>
                  </a:txBody>
                  <a:tcPr marT="45725" marB="45725" marR="91450" marL="91450"/>
                </a:tc>
                <a:tc>
                  <a:txBody>
                    <a:bodyPr/>
                    <a:lstStyle/>
                    <a:p>
                      <a:pPr indent="0" lvl="0" marL="0" marR="0" rtl="0" algn="ctr">
                        <a:spcBef>
                          <a:spcPts val="0"/>
                        </a:spcBef>
                        <a:spcAft>
                          <a:spcPts val="0"/>
                        </a:spcAft>
                        <a:buNone/>
                      </a:pPr>
                      <a:r>
                        <a:rPr lang="es-MX" sz="1800" u="none" cap="none" strike="noStrike"/>
                        <a:t> 10 </a:t>
                      </a:r>
                      <a:endParaRPr sz="1800" u="none" cap="none" strike="noStrike">
                        <a:latin typeface="Times New Roman"/>
                        <a:ea typeface="Times New Roman"/>
                        <a:cs typeface="Times New Roman"/>
                        <a:sym typeface="Times New Roman"/>
                      </a:endParaRPr>
                    </a:p>
                  </a:txBody>
                  <a:tcPr marT="45725" marB="45725" marR="91450" marL="91450"/>
                </a:tc>
              </a:tr>
              <a:tr h="341000">
                <a:tc>
                  <a:txBody>
                    <a:bodyPr/>
                    <a:lstStyle/>
                    <a:p>
                      <a:pPr indent="0" lvl="0" marL="0" marR="0" rtl="0" algn="l">
                        <a:spcBef>
                          <a:spcPts val="0"/>
                        </a:spcBef>
                        <a:spcAft>
                          <a:spcPts val="0"/>
                        </a:spcAft>
                        <a:buNone/>
                      </a:pPr>
                      <a:r>
                        <a:rPr lang="es-MX" sz="1800" u="none" cap="none" strike="noStrike"/>
                        <a:t>Gráficas</a:t>
                      </a:r>
                      <a:r>
                        <a:rPr lang="es-MX" sz="1800"/>
                        <a:t> y mapas para la </a:t>
                      </a:r>
                      <a:r>
                        <a:rPr lang="es-MX" sz="1800"/>
                        <a:t>visualización</a:t>
                      </a:r>
                      <a:r>
                        <a:rPr lang="es-MX" sz="1800"/>
                        <a:t> de los datos</a:t>
                      </a:r>
                      <a:endParaRPr/>
                    </a:p>
                    <a:p>
                      <a:pPr indent="0" lvl="0" marL="0" marR="0" rtl="0" algn="l">
                        <a:spcBef>
                          <a:spcPts val="0"/>
                        </a:spcBef>
                        <a:spcAft>
                          <a:spcPts val="0"/>
                        </a:spcAft>
                        <a:buNone/>
                      </a:pPr>
                      <a:r>
                        <a:t/>
                      </a:r>
                      <a:endParaRPr sz="1800" u="none" cap="none" strike="noStrike">
                        <a:latin typeface="Times New Roman"/>
                        <a:ea typeface="Times New Roman"/>
                        <a:cs typeface="Times New Roman"/>
                        <a:sym typeface="Times New Roman"/>
                      </a:endParaRPr>
                    </a:p>
                  </a:txBody>
                  <a:tcPr marT="45725" marB="45725" marR="91450" marL="91450"/>
                </a:tc>
                <a:tc>
                  <a:txBody>
                    <a:bodyPr/>
                    <a:lstStyle/>
                    <a:p>
                      <a:pPr indent="0" lvl="0" marL="0" marR="0" rtl="0" algn="ctr">
                        <a:spcBef>
                          <a:spcPts val="0"/>
                        </a:spcBef>
                        <a:spcAft>
                          <a:spcPts val="0"/>
                        </a:spcAft>
                        <a:buNone/>
                      </a:pPr>
                      <a:r>
                        <a:rPr lang="es-MX" sz="1800" u="none" cap="none" strike="noStrike"/>
                        <a:t> 10</a:t>
                      </a:r>
                      <a:endParaRPr sz="1800" u="none" cap="none" strike="noStrike">
                        <a:latin typeface="Times New Roman"/>
                        <a:ea typeface="Times New Roman"/>
                        <a:cs typeface="Times New Roman"/>
                        <a:sym typeface="Times New Roman"/>
                      </a:endParaRPr>
                    </a:p>
                  </a:txBody>
                  <a:tcPr marT="45725" marB="45725" marR="91450" marL="91450"/>
                </a:tc>
              </a:tr>
              <a:tr h="341000">
                <a:tc>
                  <a:txBody>
                    <a:bodyPr/>
                    <a:lstStyle/>
                    <a:p>
                      <a:pPr indent="0" lvl="0" marL="0" marR="0" rtl="0" algn="l">
                        <a:spcBef>
                          <a:spcPts val="0"/>
                        </a:spcBef>
                        <a:spcAft>
                          <a:spcPts val="0"/>
                        </a:spcAft>
                        <a:buNone/>
                      </a:pPr>
                      <a:r>
                        <a:rPr lang="es-MX" sz="1800" u="none" cap="none" strike="noStrike"/>
                        <a:t>Interpretación y analisis</a:t>
                      </a:r>
                      <a:r>
                        <a:rPr lang="es-MX" sz="1800" u="none" cap="none" strike="noStrike"/>
                        <a:t> de resultados</a:t>
                      </a:r>
                      <a:endParaRPr/>
                    </a:p>
                    <a:p>
                      <a:pPr indent="0" lvl="0" marL="0" marR="0" rtl="0" algn="l">
                        <a:spcBef>
                          <a:spcPts val="0"/>
                        </a:spcBef>
                        <a:spcAft>
                          <a:spcPts val="0"/>
                        </a:spcAft>
                        <a:buNone/>
                      </a:pPr>
                      <a:r>
                        <a:t/>
                      </a:r>
                      <a:endParaRPr sz="1800" u="none" cap="none" strike="noStrike">
                        <a:latin typeface="Times New Roman"/>
                        <a:ea typeface="Times New Roman"/>
                        <a:cs typeface="Times New Roman"/>
                        <a:sym typeface="Times New Roman"/>
                      </a:endParaRPr>
                    </a:p>
                  </a:txBody>
                  <a:tcPr marT="45725" marB="45725" marR="91450" marL="91450"/>
                </a:tc>
                <a:tc>
                  <a:txBody>
                    <a:bodyPr/>
                    <a:lstStyle/>
                    <a:p>
                      <a:pPr indent="0" lvl="0" marL="0" marR="0" rtl="0" algn="ctr">
                        <a:spcBef>
                          <a:spcPts val="0"/>
                        </a:spcBef>
                        <a:spcAft>
                          <a:spcPts val="0"/>
                        </a:spcAft>
                        <a:buNone/>
                      </a:pPr>
                      <a:r>
                        <a:rPr lang="es-MX" sz="1800" u="none" cap="none" strike="noStrike"/>
                        <a:t>   5 </a:t>
                      </a:r>
                      <a:endParaRPr sz="1800" u="none" cap="none" strike="noStrike">
                        <a:latin typeface="Times New Roman"/>
                        <a:ea typeface="Times New Roman"/>
                        <a:cs typeface="Times New Roman"/>
                        <a:sym typeface="Times New Roman"/>
                      </a:endParaRPr>
                    </a:p>
                  </a:txBody>
                  <a:tcPr marT="45725" marB="45725" marR="91450" marL="91450"/>
                </a:tc>
              </a:tr>
              <a:tr h="341000">
                <a:tc>
                  <a:txBody>
                    <a:bodyPr/>
                    <a:lstStyle/>
                    <a:p>
                      <a:pPr indent="0" lvl="0" marL="0" marR="0" rtl="0" algn="l">
                        <a:spcBef>
                          <a:spcPts val="0"/>
                        </a:spcBef>
                        <a:spcAft>
                          <a:spcPts val="0"/>
                        </a:spcAft>
                        <a:buNone/>
                      </a:pPr>
                      <a:r>
                        <a:rPr b="1" lang="es-MX" sz="1800" u="none" cap="none" strike="noStrike"/>
                        <a:t>TOTAL</a:t>
                      </a:r>
                      <a:endParaRPr b="1" sz="1800" u="none" cap="none" strike="noStrike">
                        <a:latin typeface="Times New Roman"/>
                        <a:ea typeface="Times New Roman"/>
                        <a:cs typeface="Times New Roman"/>
                        <a:sym typeface="Times New Roman"/>
                      </a:endParaRPr>
                    </a:p>
                  </a:txBody>
                  <a:tcPr marT="45725" marB="45725" marR="91450" marL="91450"/>
                </a:tc>
                <a:tc>
                  <a:txBody>
                    <a:bodyPr/>
                    <a:lstStyle/>
                    <a:p>
                      <a:pPr indent="0" lvl="0" marL="0" marR="0" rtl="0" algn="ctr">
                        <a:spcBef>
                          <a:spcPts val="0"/>
                        </a:spcBef>
                        <a:spcAft>
                          <a:spcPts val="0"/>
                        </a:spcAft>
                        <a:buNone/>
                      </a:pPr>
                      <a:r>
                        <a:rPr b="1" lang="es-MX" sz="1800" u="none" cap="none" strike="noStrike"/>
                        <a:t>35 puntos</a:t>
                      </a:r>
                      <a:endParaRPr b="1" sz="1800" u="none" cap="none" strike="noStrike">
                        <a:latin typeface="Times New Roman"/>
                        <a:ea typeface="Times New Roman"/>
                        <a:cs typeface="Times New Roman"/>
                        <a:sym typeface="Times New Roman"/>
                      </a:endParaRPr>
                    </a:p>
                  </a:txBody>
                  <a:tcPr marT="45725" marB="45725" marR="91450" marL="91450"/>
                </a:tc>
              </a:tr>
            </a:tbl>
          </a:graphicData>
        </a:graphic>
      </p:graphicFrame>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pic>
        <p:nvPicPr>
          <p:cNvPr descr="Picture 3" id="467" name="Google Shape;467;p33"/>
          <p:cNvPicPr preferRelativeResize="0"/>
          <p:nvPr/>
        </p:nvPicPr>
        <p:blipFill rotWithShape="1">
          <a:blip r:embed="rId3">
            <a:alphaModFix/>
          </a:blip>
          <a:srcRect b="0" l="0" r="0" t="0"/>
          <a:stretch/>
        </p:blipFill>
        <p:spPr>
          <a:xfrm>
            <a:off x="0" y="23760"/>
            <a:ext cx="12192000" cy="6834240"/>
          </a:xfrm>
          <a:prstGeom prst="rect">
            <a:avLst/>
          </a:prstGeom>
          <a:noFill/>
          <a:ln>
            <a:noFill/>
          </a:ln>
        </p:spPr>
      </p:pic>
      <p:grpSp>
        <p:nvGrpSpPr>
          <p:cNvPr id="468" name="Google Shape;468;p33"/>
          <p:cNvGrpSpPr/>
          <p:nvPr/>
        </p:nvGrpSpPr>
        <p:grpSpPr>
          <a:xfrm>
            <a:off x="1406787" y="5430787"/>
            <a:ext cx="4017830" cy="625843"/>
            <a:chOff x="1107830" y="5590744"/>
            <a:chExt cx="5309297" cy="625843"/>
          </a:xfrm>
        </p:grpSpPr>
        <p:sp>
          <p:nvSpPr>
            <p:cNvPr id="469" name="Google Shape;469;p33"/>
            <p:cNvSpPr/>
            <p:nvPr/>
          </p:nvSpPr>
          <p:spPr>
            <a:xfrm>
              <a:off x="1107830" y="5590744"/>
              <a:ext cx="5309297" cy="625843"/>
            </a:xfrm>
            <a:prstGeom prst="rect">
              <a:avLst/>
            </a:prstGeom>
            <a:solidFill>
              <a:srgbClr val="59335C"/>
            </a:solidFill>
            <a:ln>
              <a:noFill/>
            </a:ln>
            <a:effectLst>
              <a:outerShdw blurRad="190500" algn="ctr" dir="2700000" dist="228600">
                <a:srgbClr val="000000">
                  <a:alpha val="29803"/>
                </a:srgbClr>
              </a:outerShdw>
            </a:effectLst>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entury Gothic"/>
                <a:buNone/>
              </a:pPr>
              <a:r>
                <a:t/>
              </a:r>
              <a:endParaRPr sz="1800">
                <a:solidFill>
                  <a:schemeClr val="dk1"/>
                </a:solidFill>
                <a:latin typeface="Century Gothic"/>
                <a:ea typeface="Century Gothic"/>
                <a:cs typeface="Century Gothic"/>
                <a:sym typeface="Century Gothic"/>
              </a:endParaRPr>
            </a:p>
          </p:txBody>
        </p:sp>
        <p:sp>
          <p:nvSpPr>
            <p:cNvPr id="470" name="Google Shape;470;p33"/>
            <p:cNvSpPr txBox="1"/>
            <p:nvPr/>
          </p:nvSpPr>
          <p:spPr>
            <a:xfrm>
              <a:off x="1372451" y="5590744"/>
              <a:ext cx="3657600" cy="625843"/>
            </a:xfrm>
            <a:prstGeom prst="rect">
              <a:avLst/>
            </a:prstGeom>
            <a:noFill/>
            <a:ln>
              <a:noFill/>
            </a:ln>
          </p:spPr>
          <p:txBody>
            <a:bodyPr anchorCtr="0" anchor="ctr" bIns="50800" lIns="387000" spcFirstLastPara="1" rIns="50800" wrap="square" tIns="50800">
              <a:noAutofit/>
            </a:bodyPr>
            <a:lstStyle/>
            <a:p>
              <a:pPr indent="0" lvl="0" marL="0" marR="0" rtl="0" algn="l">
                <a:lnSpc>
                  <a:spcPct val="90000"/>
                </a:lnSpc>
                <a:spcBef>
                  <a:spcPts val="0"/>
                </a:spcBef>
                <a:spcAft>
                  <a:spcPts val="0"/>
                </a:spcAft>
                <a:buClr>
                  <a:schemeClr val="lt1"/>
                </a:buClr>
                <a:buSzPts val="2000"/>
                <a:buFont typeface="Century Gothic"/>
                <a:buNone/>
              </a:pPr>
              <a:r>
                <a:rPr b="1" lang="es-MX" sz="2000">
                  <a:solidFill>
                    <a:schemeClr val="lt1"/>
                  </a:solidFill>
                  <a:latin typeface="Century Gothic"/>
                  <a:ea typeface="Century Gothic"/>
                  <a:cs typeface="Century Gothic"/>
                  <a:sym typeface="Century Gothic"/>
                </a:rPr>
                <a:t> Cierre de sesión</a:t>
              </a:r>
              <a:endParaRPr b="1" sz="2000">
                <a:solidFill>
                  <a:schemeClr val="lt1"/>
                </a:solidFill>
                <a:latin typeface="Century Gothic"/>
                <a:ea typeface="Century Gothic"/>
                <a:cs typeface="Century Gothic"/>
                <a:sym typeface="Century Gothic"/>
              </a:endParaRPr>
            </a:p>
          </p:txBody>
        </p:sp>
      </p:grpSp>
      <p:sp>
        <p:nvSpPr>
          <p:cNvPr id="471" name="Google Shape;471;p33"/>
          <p:cNvSpPr txBox="1"/>
          <p:nvPr>
            <p:ph type="title"/>
          </p:nvPr>
        </p:nvSpPr>
        <p:spPr>
          <a:xfrm>
            <a:off x="6315964" y="1255776"/>
            <a:ext cx="5035295" cy="2130401"/>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accent2"/>
              </a:buClr>
              <a:buSzPts val="3200"/>
              <a:buFont typeface="Century Gothic"/>
              <a:buNone/>
            </a:pPr>
            <a:r>
              <a:rPr lang="es-MX">
                <a:solidFill>
                  <a:schemeClr val="accent2"/>
                </a:solidFill>
              </a:rPr>
              <a:t>Cierre</a:t>
            </a:r>
            <a:br>
              <a:rPr lang="es-MX"/>
            </a:br>
            <a:r>
              <a:rPr lang="es-MX"/>
              <a:t>Sesión Sincrónica 2 </a:t>
            </a:r>
            <a:endParaRPr/>
          </a:p>
        </p:txBody>
      </p:sp>
      <p:sp>
        <p:nvSpPr>
          <p:cNvPr id="472" name="Google Shape;472;p33"/>
          <p:cNvSpPr txBox="1"/>
          <p:nvPr>
            <p:ph idx="1" type="body"/>
          </p:nvPr>
        </p:nvSpPr>
        <p:spPr>
          <a:xfrm>
            <a:off x="6303264" y="3998975"/>
            <a:ext cx="5035295" cy="2543953"/>
          </a:xfrm>
          <a:prstGeom prst="rect">
            <a:avLst/>
          </a:prstGeom>
          <a:noFill/>
          <a:ln>
            <a:noFill/>
          </a:ln>
        </p:spPr>
        <p:txBody>
          <a:bodyPr anchorCtr="0" anchor="ctr" bIns="45700" lIns="91425" spcFirstLastPara="1" rIns="91425" wrap="square" tIns="45700">
            <a:normAutofit/>
          </a:bodyPr>
          <a:lstStyle/>
          <a:p>
            <a:pPr indent="-457200" lvl="0" marL="457200" rtl="0" algn="l">
              <a:lnSpc>
                <a:spcPct val="90000"/>
              </a:lnSpc>
              <a:spcBef>
                <a:spcPts val="0"/>
              </a:spcBef>
              <a:spcAft>
                <a:spcPts val="0"/>
              </a:spcAft>
              <a:buSzPts val="1800"/>
              <a:buChar char="•"/>
            </a:pPr>
            <a:r>
              <a:rPr lang="es-MX"/>
              <a:t>Integración final de aprendizajes</a:t>
            </a:r>
            <a:endParaRPr/>
          </a:p>
          <a:p>
            <a:pPr indent="-457200" lvl="0" marL="457200" rtl="0" algn="l">
              <a:lnSpc>
                <a:spcPct val="90000"/>
              </a:lnSpc>
              <a:spcBef>
                <a:spcPts val="1000"/>
              </a:spcBef>
              <a:spcAft>
                <a:spcPts val="0"/>
              </a:spcAft>
              <a:buSzPts val="1800"/>
              <a:buChar char="•"/>
            </a:pPr>
            <a:r>
              <a:rPr lang="es-MX">
                <a:solidFill>
                  <a:srgbClr val="1F3864"/>
                </a:solidFill>
              </a:rPr>
              <a:t>Reflexión final</a:t>
            </a:r>
            <a:endParaRPr/>
          </a:p>
          <a:p>
            <a:pPr indent="-457200" lvl="0" marL="457200" rtl="0" algn="l">
              <a:lnSpc>
                <a:spcPct val="90000"/>
              </a:lnSpc>
              <a:spcBef>
                <a:spcPts val="1000"/>
              </a:spcBef>
              <a:spcAft>
                <a:spcPts val="0"/>
              </a:spcAft>
              <a:buSzPts val="1800"/>
              <a:buChar char="•"/>
            </a:pPr>
            <a:r>
              <a:rPr lang="es-MX"/>
              <a:t>Concepto clave | </a:t>
            </a:r>
            <a:r>
              <a:rPr i="1" lang="es-MX"/>
              <a:t>TakeAway</a:t>
            </a:r>
            <a:endParaRPr i="1"/>
          </a:p>
        </p:txBody>
      </p:sp>
      <p:grpSp>
        <p:nvGrpSpPr>
          <p:cNvPr id="473" name="Google Shape;473;p33"/>
          <p:cNvGrpSpPr/>
          <p:nvPr/>
        </p:nvGrpSpPr>
        <p:grpSpPr>
          <a:xfrm>
            <a:off x="-302192" y="4914127"/>
            <a:ext cx="2041640" cy="2064030"/>
            <a:chOff x="9764993" y="2379052"/>
            <a:chExt cx="2041640" cy="2064030"/>
          </a:xfrm>
        </p:grpSpPr>
        <p:grpSp>
          <p:nvGrpSpPr>
            <p:cNvPr id="474" name="Google Shape;474;p33"/>
            <p:cNvGrpSpPr/>
            <p:nvPr/>
          </p:nvGrpSpPr>
          <p:grpSpPr>
            <a:xfrm>
              <a:off x="9764993" y="2379052"/>
              <a:ext cx="2041640" cy="2064030"/>
              <a:chOff x="9611096" y="1417159"/>
              <a:chExt cx="2170023" cy="2172100"/>
            </a:xfrm>
          </p:grpSpPr>
          <p:sp>
            <p:nvSpPr>
              <p:cNvPr id="475" name="Google Shape;475;p33"/>
              <p:cNvSpPr/>
              <p:nvPr/>
            </p:nvSpPr>
            <p:spPr>
              <a:xfrm rot="-8351682">
                <a:off x="9750521" y="2529855"/>
                <a:ext cx="1047536" cy="816338"/>
              </a:xfrm>
              <a:custGeom>
                <a:rect b="b" l="l" r="r" t="t"/>
                <a:pathLst>
                  <a:path extrusionOk="0" h="1766420" w="2266695">
                    <a:moveTo>
                      <a:pt x="0" y="1573467"/>
                    </a:moveTo>
                    <a:cubicBezTo>
                      <a:pt x="697710" y="855844"/>
                      <a:pt x="776210" y="326393"/>
                      <a:pt x="763543" y="0"/>
                    </a:cubicBezTo>
                    <a:lnTo>
                      <a:pt x="2266695" y="1766420"/>
                    </a:lnTo>
                    <a:lnTo>
                      <a:pt x="0" y="1573467"/>
                    </a:lnTo>
                    <a:close/>
                  </a:path>
                </a:pathLst>
              </a:custGeom>
              <a:gradFill>
                <a:gsLst>
                  <a:gs pos="0">
                    <a:srgbClr val="826472"/>
                  </a:gs>
                  <a:gs pos="50000">
                    <a:srgbClr val="47333D"/>
                  </a:gs>
                  <a:gs pos="100000">
                    <a:srgbClr val="826472"/>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Century Gothic"/>
                  <a:ea typeface="Century Gothic"/>
                  <a:cs typeface="Century Gothic"/>
                  <a:sym typeface="Century Gothic"/>
                </a:endParaRPr>
              </a:p>
            </p:txBody>
          </p:sp>
          <p:grpSp>
            <p:nvGrpSpPr>
              <p:cNvPr id="476" name="Google Shape;476;p33"/>
              <p:cNvGrpSpPr/>
              <p:nvPr/>
            </p:nvGrpSpPr>
            <p:grpSpPr>
              <a:xfrm>
                <a:off x="10136762" y="1417159"/>
                <a:ext cx="1644357" cy="1629315"/>
                <a:chOff x="10136762" y="1417159"/>
                <a:chExt cx="1644357" cy="1629315"/>
              </a:xfrm>
            </p:grpSpPr>
            <p:sp>
              <p:nvSpPr>
                <p:cNvPr id="477" name="Google Shape;477;p33"/>
                <p:cNvSpPr/>
                <p:nvPr/>
              </p:nvSpPr>
              <p:spPr>
                <a:xfrm>
                  <a:off x="10136762" y="1417159"/>
                  <a:ext cx="1644357" cy="1629315"/>
                </a:xfrm>
                <a:prstGeom prst="flowChartConnector">
                  <a:avLst/>
                </a:prstGeom>
                <a:gradFill>
                  <a:gsLst>
                    <a:gs pos="0">
                      <a:srgbClr val="341D47"/>
                    </a:gs>
                    <a:gs pos="50000">
                      <a:srgbClr val="683C65"/>
                    </a:gs>
                    <a:gs pos="100000">
                      <a:srgbClr val="552F75"/>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Century Gothic"/>
                    <a:ea typeface="Century Gothic"/>
                    <a:cs typeface="Century Gothic"/>
                    <a:sym typeface="Century Gothic"/>
                  </a:endParaRPr>
                </a:p>
              </p:txBody>
            </p:sp>
            <p:sp>
              <p:nvSpPr>
                <p:cNvPr id="478" name="Google Shape;478;p33"/>
                <p:cNvSpPr/>
                <p:nvPr/>
              </p:nvSpPr>
              <p:spPr>
                <a:xfrm>
                  <a:off x="10355606" y="1642321"/>
                  <a:ext cx="1207129" cy="1196140"/>
                </a:xfrm>
                <a:prstGeom prst="ellipse">
                  <a:avLst/>
                </a:prstGeom>
                <a:solidFill>
                  <a:schemeClr val="lt1"/>
                </a:solidFill>
                <a:ln>
                  <a:noFill/>
                </a:ln>
                <a:effectLst>
                  <a:outerShdw blurRad="63500" rotWithShape="0" algn="ctr">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Century Gothic"/>
                    <a:ea typeface="Century Gothic"/>
                    <a:cs typeface="Century Gothic"/>
                    <a:sym typeface="Century Gothic"/>
                  </a:endParaRPr>
                </a:p>
              </p:txBody>
            </p:sp>
          </p:grpSp>
        </p:grpSp>
        <p:pic>
          <p:nvPicPr>
            <p:cNvPr id="479" name="Google Shape;479;p33"/>
            <p:cNvPicPr preferRelativeResize="0"/>
            <p:nvPr/>
          </p:nvPicPr>
          <p:blipFill rotWithShape="1">
            <a:blip r:embed="rId4">
              <a:alphaModFix/>
            </a:blip>
            <a:srcRect b="0" l="0" r="0" t="0"/>
            <a:stretch/>
          </p:blipFill>
          <p:spPr>
            <a:xfrm>
              <a:off x="10633691" y="2770810"/>
              <a:ext cx="797296" cy="797296"/>
            </a:xfrm>
            <a:prstGeom prst="rect">
              <a:avLst/>
            </a:prstGeom>
            <a:noFill/>
            <a:ln>
              <a:noFill/>
            </a:ln>
          </p:spPr>
        </p:pic>
      </p:gr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 name="Shape 483"/>
        <p:cNvGrpSpPr/>
        <p:nvPr/>
      </p:nvGrpSpPr>
      <p:grpSpPr>
        <a:xfrm>
          <a:off x="0" y="0"/>
          <a:ext cx="0" cy="0"/>
          <a:chOff x="0" y="0"/>
          <a:chExt cx="0" cy="0"/>
        </a:xfrm>
      </p:grpSpPr>
      <p:sp>
        <p:nvSpPr>
          <p:cNvPr id="484" name="Google Shape;484;p34"/>
          <p:cNvSpPr txBox="1"/>
          <p:nvPr>
            <p:ph idx="1" type="body"/>
          </p:nvPr>
        </p:nvSpPr>
        <p:spPr>
          <a:xfrm>
            <a:off x="5059680" y="1368735"/>
            <a:ext cx="6544640" cy="5265119"/>
          </a:xfrm>
          <a:prstGeom prst="rect">
            <a:avLst/>
          </a:prstGeom>
          <a:noFill/>
          <a:ln>
            <a:noFill/>
          </a:ln>
        </p:spPr>
        <p:txBody>
          <a:bodyPr anchorCtr="0" anchor="ctr" bIns="45700" lIns="91425" spcFirstLastPara="1" rIns="91425" wrap="square" tIns="45700">
            <a:noAutofit/>
          </a:bodyPr>
          <a:lstStyle/>
          <a:p>
            <a:pPr indent="-457200" lvl="0" marL="457200" rtl="0" algn="l">
              <a:lnSpc>
                <a:spcPct val="100000"/>
              </a:lnSpc>
              <a:spcBef>
                <a:spcPts val="0"/>
              </a:spcBef>
              <a:spcAft>
                <a:spcPts val="0"/>
              </a:spcAft>
              <a:buSzPts val="1800"/>
              <a:buChar char="•"/>
            </a:pPr>
            <a:r>
              <a:rPr lang="es-MX" sz="2000"/>
              <a:t>En esta sesión completaste dos prácticas que reforzaron tus conocimientos para:</a:t>
            </a:r>
            <a:endParaRPr/>
          </a:p>
          <a:p>
            <a:pPr indent="-342900" lvl="1" marL="800100" rtl="0" algn="l">
              <a:lnSpc>
                <a:spcPct val="100000"/>
              </a:lnSpc>
              <a:spcBef>
                <a:spcPts val="3000"/>
              </a:spcBef>
              <a:spcAft>
                <a:spcPts val="0"/>
              </a:spcAft>
              <a:buSzPts val="1800"/>
              <a:buChar char="•"/>
            </a:pPr>
            <a:r>
              <a:rPr b="1" lang="es-MX" sz="2000">
                <a:solidFill>
                  <a:srgbClr val="002060"/>
                </a:solidFill>
              </a:rPr>
              <a:t>Explorar</a:t>
            </a:r>
            <a:r>
              <a:rPr lang="es-MX" sz="2000"/>
              <a:t> la información de un único o varios archivos de datos CSV usando funciones en Python</a:t>
            </a:r>
            <a:endParaRPr/>
          </a:p>
          <a:p>
            <a:pPr indent="-331469" lvl="1" marL="800100" rtl="0" algn="l">
              <a:lnSpc>
                <a:spcPct val="100000"/>
              </a:lnSpc>
              <a:spcBef>
                <a:spcPts val="1500"/>
              </a:spcBef>
              <a:spcAft>
                <a:spcPts val="0"/>
              </a:spcAft>
              <a:buSzPts val="1800"/>
              <a:buChar char="•"/>
            </a:pPr>
            <a:r>
              <a:rPr lang="es-MX" sz="2000"/>
              <a:t>Usar </a:t>
            </a:r>
            <a:r>
              <a:rPr lang="es-MX" sz="2000"/>
              <a:t> la memoria cache para evitar trafico y maximizar recursos</a:t>
            </a:r>
            <a:endParaRPr sz="2000"/>
          </a:p>
          <a:p>
            <a:pPr indent="-342900" lvl="1" marL="800100" rtl="0" algn="l">
              <a:lnSpc>
                <a:spcPct val="100000"/>
              </a:lnSpc>
              <a:spcBef>
                <a:spcPts val="1500"/>
              </a:spcBef>
              <a:spcAft>
                <a:spcPts val="0"/>
              </a:spcAft>
              <a:buSzPts val="1800"/>
              <a:buChar char="•"/>
            </a:pPr>
            <a:r>
              <a:rPr lang="es-MX" sz="2000"/>
              <a:t>Crear</a:t>
            </a:r>
            <a:r>
              <a:rPr lang="es-MX" sz="2000"/>
              <a:t> </a:t>
            </a:r>
            <a:r>
              <a:rPr b="1" lang="es-MX" sz="2000">
                <a:solidFill>
                  <a:schemeClr val="accent2"/>
                </a:solidFill>
              </a:rPr>
              <a:t>dashboards</a:t>
            </a:r>
            <a:r>
              <a:rPr b="1" lang="es-MX" sz="2000">
                <a:solidFill>
                  <a:schemeClr val="accent2"/>
                </a:solidFill>
              </a:rPr>
              <a:t> </a:t>
            </a:r>
            <a:r>
              <a:rPr lang="es-MX" sz="2000"/>
              <a:t>interactivos con los controles mas comunes de Streamlit</a:t>
            </a:r>
            <a:endParaRPr/>
          </a:p>
          <a:p>
            <a:pPr indent="-342900" lvl="1" marL="800100" rtl="0" algn="l">
              <a:lnSpc>
                <a:spcPct val="100000"/>
              </a:lnSpc>
              <a:spcBef>
                <a:spcPts val="1500"/>
              </a:spcBef>
              <a:spcAft>
                <a:spcPts val="0"/>
              </a:spcAft>
              <a:buSzPts val="1800"/>
              <a:buChar char="•"/>
            </a:pPr>
            <a:r>
              <a:rPr lang="es-MX" sz="2000"/>
              <a:t>Agregar </a:t>
            </a:r>
            <a:r>
              <a:rPr lang="es-MX" sz="2000"/>
              <a:t> gráficas y mapas a las aplicaciones</a:t>
            </a:r>
            <a:endParaRPr/>
          </a:p>
          <a:p>
            <a:pPr indent="0" lvl="1" marL="457200" rtl="0" algn="l">
              <a:lnSpc>
                <a:spcPct val="100000"/>
              </a:lnSpc>
              <a:spcBef>
                <a:spcPts val="1500"/>
              </a:spcBef>
              <a:spcAft>
                <a:spcPts val="0"/>
              </a:spcAft>
              <a:buSzPts val="1800"/>
              <a:buNone/>
            </a:pPr>
            <a:r>
              <a:rPr lang="es-MX" sz="2000"/>
              <a:t>El siguiente paso es replicar estos análisis en la información que manipulas como parte de tus responsabilidades laborales.</a:t>
            </a:r>
            <a:endParaRPr/>
          </a:p>
        </p:txBody>
      </p:sp>
      <p:sp>
        <p:nvSpPr>
          <p:cNvPr id="485" name="Google Shape;485;p34"/>
          <p:cNvSpPr txBox="1"/>
          <p:nvPr>
            <p:ph type="title"/>
          </p:nvPr>
        </p:nvSpPr>
        <p:spPr>
          <a:xfrm>
            <a:off x="2841284" y="227633"/>
            <a:ext cx="8071151" cy="658694"/>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chemeClr val="lt1"/>
              </a:buClr>
              <a:buSzPts val="3200"/>
              <a:buFont typeface="Century Gothic"/>
              <a:buNone/>
            </a:pPr>
            <a:r>
              <a:rPr lang="es-MX"/>
              <a:t>Cierre | Sesión Sincrónica 2</a:t>
            </a:r>
            <a:endParaRPr/>
          </a:p>
        </p:txBody>
      </p:sp>
      <p:pic>
        <p:nvPicPr>
          <p:cNvPr id="486" name="Google Shape;486;p34"/>
          <p:cNvPicPr preferRelativeResize="0"/>
          <p:nvPr/>
        </p:nvPicPr>
        <p:blipFill rotWithShape="1">
          <a:blip r:embed="rId3">
            <a:alphaModFix/>
          </a:blip>
          <a:srcRect b="0" l="0" r="0" t="0"/>
          <a:stretch/>
        </p:blipFill>
        <p:spPr>
          <a:xfrm flipH="1">
            <a:off x="-1" y="1127036"/>
            <a:ext cx="4065373" cy="573353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4"/>
          <p:cNvSpPr txBox="1"/>
          <p:nvPr>
            <p:ph idx="1" type="body"/>
          </p:nvPr>
        </p:nvSpPr>
        <p:spPr>
          <a:xfrm>
            <a:off x="6969210" y="1368735"/>
            <a:ext cx="4635109" cy="5265119"/>
          </a:xfrm>
          <a:prstGeom prst="rect">
            <a:avLst/>
          </a:prstGeom>
          <a:noFill/>
          <a:ln>
            <a:noFill/>
          </a:ln>
        </p:spPr>
        <p:txBody>
          <a:bodyPr anchorCtr="0" anchor="ctr" bIns="45700" lIns="91425" spcFirstLastPara="1" rIns="91425" wrap="square" tIns="45700">
            <a:normAutofit/>
          </a:bodyPr>
          <a:lstStyle/>
          <a:p>
            <a:pPr indent="-457200" lvl="0" marL="457200" rtl="0" algn="l">
              <a:lnSpc>
                <a:spcPct val="120000"/>
              </a:lnSpc>
              <a:spcBef>
                <a:spcPts val="0"/>
              </a:spcBef>
              <a:spcAft>
                <a:spcPts val="0"/>
              </a:spcAft>
              <a:buSzPts val="1800"/>
              <a:buChar char="•"/>
            </a:pPr>
            <a:r>
              <a:rPr b="1" lang="es-MX" sz="2000">
                <a:highlight>
                  <a:schemeClr val="lt1"/>
                </a:highlight>
              </a:rPr>
              <a:t>Manipularás información contenida </a:t>
            </a:r>
            <a:r>
              <a:rPr lang="es-MX" sz="2000">
                <a:highlight>
                  <a:schemeClr val="lt1"/>
                </a:highlight>
              </a:rPr>
              <a:t>base de datos CSV para construir dataframes con memoria cache habilitada</a:t>
            </a:r>
            <a:endParaRPr sz="2000">
              <a:highlight>
                <a:schemeClr val="lt1"/>
              </a:highlight>
            </a:endParaRPr>
          </a:p>
          <a:p>
            <a:pPr indent="-457200" lvl="0" marL="457200" rtl="0" algn="l">
              <a:lnSpc>
                <a:spcPct val="120000"/>
              </a:lnSpc>
              <a:spcBef>
                <a:spcPts val="3000"/>
              </a:spcBef>
              <a:spcAft>
                <a:spcPts val="0"/>
              </a:spcAft>
              <a:buSzPts val="1800"/>
              <a:buChar char="•"/>
            </a:pPr>
            <a:r>
              <a:rPr b="1" lang="es-MX" sz="2000">
                <a:highlight>
                  <a:schemeClr val="lt1"/>
                </a:highlight>
              </a:rPr>
              <a:t>Usarás las </a:t>
            </a:r>
            <a:r>
              <a:rPr b="1" lang="es-MX" sz="2000">
                <a:highlight>
                  <a:schemeClr val="lt1"/>
                </a:highlight>
              </a:rPr>
              <a:t>componentes de Streamlit para construir dashboards interactivos</a:t>
            </a:r>
            <a:r>
              <a:rPr b="1" lang="es-MX" sz="2000">
                <a:highlight>
                  <a:schemeClr val="lt1"/>
                </a:highlight>
              </a:rPr>
              <a:t> </a:t>
            </a:r>
            <a:endParaRPr sz="2000">
              <a:highlight>
                <a:schemeClr val="lt1"/>
              </a:highlight>
            </a:endParaRPr>
          </a:p>
          <a:p>
            <a:pPr indent="-457200" lvl="0" marL="457200" rtl="0" algn="l">
              <a:lnSpc>
                <a:spcPct val="120000"/>
              </a:lnSpc>
              <a:spcBef>
                <a:spcPts val="3000"/>
              </a:spcBef>
              <a:spcAft>
                <a:spcPts val="0"/>
              </a:spcAft>
              <a:buSzPts val="1800"/>
              <a:buChar char="•"/>
            </a:pPr>
            <a:r>
              <a:rPr b="1" lang="es-MX" sz="2000">
                <a:highlight>
                  <a:schemeClr val="lt1"/>
                </a:highlight>
              </a:rPr>
              <a:t>Generaras graficos y mapas para representar </a:t>
            </a:r>
            <a:r>
              <a:rPr b="1" lang="es-MX" sz="2000">
                <a:highlight>
                  <a:schemeClr val="lt1"/>
                </a:highlight>
              </a:rPr>
              <a:t>información</a:t>
            </a:r>
            <a:r>
              <a:rPr b="1" lang="es-MX" sz="2000">
                <a:highlight>
                  <a:schemeClr val="lt1"/>
                </a:highlight>
              </a:rPr>
              <a:t> de forma analitica para la toma de decisiones.</a:t>
            </a:r>
            <a:endParaRPr sz="2000">
              <a:highlight>
                <a:schemeClr val="lt1"/>
              </a:highlight>
            </a:endParaRPr>
          </a:p>
        </p:txBody>
      </p:sp>
      <p:sp>
        <p:nvSpPr>
          <p:cNvPr id="145" name="Google Shape;145;p4"/>
          <p:cNvSpPr txBox="1"/>
          <p:nvPr>
            <p:ph type="title"/>
          </p:nvPr>
        </p:nvSpPr>
        <p:spPr>
          <a:xfrm>
            <a:off x="2841284" y="227633"/>
            <a:ext cx="8071151" cy="658694"/>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chemeClr val="lt1"/>
              </a:buClr>
              <a:buSzPts val="3200"/>
              <a:buFont typeface="Century Gothic"/>
              <a:buNone/>
            </a:pPr>
            <a:r>
              <a:rPr lang="es-MX"/>
              <a:t>Objetivos particulares de la sesión</a:t>
            </a:r>
            <a:endParaRPr/>
          </a:p>
        </p:txBody>
      </p:sp>
      <p:pic>
        <p:nvPicPr>
          <p:cNvPr id="146" name="Google Shape;146;p4"/>
          <p:cNvPicPr preferRelativeResize="0"/>
          <p:nvPr/>
        </p:nvPicPr>
        <p:blipFill rotWithShape="1">
          <a:blip r:embed="rId3">
            <a:alphaModFix/>
          </a:blip>
          <a:srcRect b="0" l="0" r="0" t="0"/>
          <a:stretch/>
        </p:blipFill>
        <p:spPr>
          <a:xfrm flipH="1">
            <a:off x="-2" y="1126317"/>
            <a:ext cx="6400801" cy="5744040"/>
          </a:xfrm>
          <a:prstGeom prst="rect">
            <a:avLst/>
          </a:prstGeom>
          <a:noFill/>
          <a:ln>
            <a:noFill/>
          </a:ln>
          <a:effectLst>
            <a:outerShdw blurRad="292100" rotWithShape="0" algn="tl" dir="2700000" dist="139700">
              <a:srgbClr val="333333">
                <a:alpha val="64705"/>
              </a:srgbClr>
            </a:outerShdw>
          </a:effectLst>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sp>
        <p:nvSpPr>
          <p:cNvPr id="491" name="Google Shape;491;p35"/>
          <p:cNvSpPr txBox="1"/>
          <p:nvPr>
            <p:ph type="title"/>
          </p:nvPr>
        </p:nvSpPr>
        <p:spPr>
          <a:xfrm>
            <a:off x="2841284" y="227633"/>
            <a:ext cx="8071151" cy="658694"/>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chemeClr val="lt1"/>
              </a:buClr>
              <a:buSzPts val="3200"/>
              <a:buFont typeface="Century Gothic"/>
              <a:buNone/>
            </a:pPr>
            <a:r>
              <a:rPr lang="es-MX"/>
              <a:t>Cierre: Concepto clave</a:t>
            </a:r>
            <a:endParaRPr/>
          </a:p>
        </p:txBody>
      </p:sp>
      <p:sp>
        <p:nvSpPr>
          <p:cNvPr id="492" name="Google Shape;492;p35"/>
          <p:cNvSpPr/>
          <p:nvPr/>
        </p:nvSpPr>
        <p:spPr>
          <a:xfrm>
            <a:off x="0" y="1122441"/>
            <a:ext cx="12192000" cy="5735559"/>
          </a:xfrm>
          <a:prstGeom prst="rect">
            <a:avLst/>
          </a:prstGeom>
          <a:solidFill>
            <a:srgbClr val="9394A9"/>
          </a:solidFill>
          <a:ln>
            <a:noFill/>
          </a:ln>
        </p:spPr>
        <p:txBody>
          <a:bodyPr anchorCtr="0" anchor="ctr" bIns="45700" lIns="91425" spcFirstLastPara="1" rIns="91425" wrap="square" tIns="45700">
            <a:normAutofit/>
          </a:bodyPr>
          <a:lstStyle/>
          <a:p>
            <a:pPr indent="0" lvl="0" marL="101600" marR="0" rtl="0" algn="ctr">
              <a:lnSpc>
                <a:spcPct val="90000"/>
              </a:lnSpc>
              <a:spcBef>
                <a:spcPts val="1000"/>
              </a:spcBef>
              <a:spcAft>
                <a:spcPts val="0"/>
              </a:spcAft>
              <a:buNone/>
            </a:pPr>
            <a:r>
              <a:t/>
            </a:r>
            <a:endParaRPr b="1" sz="2800">
              <a:solidFill>
                <a:schemeClr val="dk1"/>
              </a:solidFill>
              <a:latin typeface="Century Gothic"/>
              <a:ea typeface="Century Gothic"/>
              <a:cs typeface="Century Gothic"/>
              <a:sym typeface="Century Gothic"/>
            </a:endParaRPr>
          </a:p>
        </p:txBody>
      </p:sp>
      <p:sp>
        <p:nvSpPr>
          <p:cNvPr id="493" name="Google Shape;493;p35"/>
          <p:cNvSpPr/>
          <p:nvPr/>
        </p:nvSpPr>
        <p:spPr>
          <a:xfrm>
            <a:off x="838104" y="2260037"/>
            <a:ext cx="10279843" cy="3046988"/>
          </a:xfrm>
          <a:prstGeom prst="rect">
            <a:avLst/>
          </a:prstGeom>
          <a:noFill/>
          <a:ln>
            <a:noFill/>
          </a:ln>
          <a:effectLst>
            <a:outerShdw blurRad="190500" algn="ctr" dir="2700000" dist="228600">
              <a:srgbClr val="000000">
                <a:alpha val="29803"/>
              </a:srgbClr>
            </a:outerShdw>
          </a:effectLst>
        </p:spPr>
        <p:txBody>
          <a:bodyPr anchorCtr="0" anchor="t" bIns="45700" lIns="91425" spcFirstLastPara="1" rIns="91425" wrap="square" tIns="45700">
            <a:spAutoFit/>
          </a:bodyPr>
          <a:lstStyle/>
          <a:p>
            <a:pPr indent="0" lvl="0" marL="101600" marR="0" rtl="0" algn="ctr">
              <a:spcBef>
                <a:spcPts val="0"/>
              </a:spcBef>
              <a:spcAft>
                <a:spcPts val="0"/>
              </a:spcAft>
              <a:buNone/>
            </a:pPr>
            <a:r>
              <a:rPr b="1" lang="es-MX" sz="3200">
                <a:solidFill>
                  <a:schemeClr val="dk1"/>
                </a:solidFill>
                <a:latin typeface="Century Gothic"/>
                <a:ea typeface="Century Gothic"/>
                <a:cs typeface="Century Gothic"/>
                <a:sym typeface="Century Gothic"/>
              </a:rPr>
              <a:t>Actualmente </a:t>
            </a:r>
            <a:r>
              <a:rPr b="1" lang="es-MX" sz="3200">
                <a:solidFill>
                  <a:schemeClr val="dk1"/>
                </a:solidFill>
                <a:latin typeface="Century Gothic"/>
                <a:ea typeface="Century Gothic"/>
                <a:cs typeface="Century Gothic"/>
                <a:sym typeface="Century Gothic"/>
              </a:rPr>
              <a:t> todas las disciplinas necesitan </a:t>
            </a:r>
            <a:r>
              <a:rPr b="1" lang="es-MX" sz="3200">
                <a:solidFill>
                  <a:srgbClr val="1E4E79"/>
                </a:solidFill>
                <a:latin typeface="Century Gothic"/>
                <a:ea typeface="Century Gothic"/>
                <a:cs typeface="Century Gothic"/>
                <a:sym typeface="Century Gothic"/>
              </a:rPr>
              <a:t>aplicaciones de frontend web y/o movil</a:t>
            </a:r>
            <a:r>
              <a:rPr b="1" lang="es-MX" sz="3200">
                <a:solidFill>
                  <a:schemeClr val="dk1"/>
                </a:solidFill>
                <a:latin typeface="Century Gothic"/>
                <a:ea typeface="Century Gothic"/>
                <a:cs typeface="Century Gothic"/>
                <a:sym typeface="Century Gothic"/>
              </a:rPr>
              <a:t> </a:t>
            </a:r>
            <a:r>
              <a:rPr b="1" lang="es-MX" sz="3200">
                <a:solidFill>
                  <a:schemeClr val="dk1"/>
                </a:solidFill>
                <a:latin typeface="Century Gothic"/>
                <a:ea typeface="Century Gothic"/>
                <a:cs typeface="Century Gothic"/>
                <a:sym typeface="Century Gothic"/>
              </a:rPr>
              <a:t>para visualizar sus datos; pues con ello se aporta </a:t>
            </a:r>
            <a:r>
              <a:rPr b="1" lang="es-MX" sz="3200">
                <a:solidFill>
                  <a:schemeClr val="accent2"/>
                </a:solidFill>
                <a:latin typeface="Century Gothic"/>
                <a:ea typeface="Century Gothic"/>
                <a:cs typeface="Century Gothic"/>
                <a:sym typeface="Century Gothic"/>
              </a:rPr>
              <a:t>significado a la información</a:t>
            </a:r>
            <a:r>
              <a:rPr b="1" lang="es-MX" sz="3200">
                <a:solidFill>
                  <a:schemeClr val="dk1"/>
                </a:solidFill>
                <a:latin typeface="Century Gothic"/>
                <a:ea typeface="Century Gothic"/>
                <a:cs typeface="Century Gothic"/>
                <a:sym typeface="Century Gothic"/>
              </a:rPr>
              <a:t>. Las aplicaciones web te permitirán generar nuevas </a:t>
            </a:r>
            <a:r>
              <a:rPr b="1" lang="es-MX" sz="3200">
                <a:solidFill>
                  <a:srgbClr val="1E4E79"/>
                </a:solidFill>
                <a:latin typeface="Century Gothic"/>
                <a:ea typeface="Century Gothic"/>
                <a:cs typeface="Century Gothic"/>
                <a:sym typeface="Century Gothic"/>
              </a:rPr>
              <a:t>oportunidades</a:t>
            </a:r>
            <a:r>
              <a:rPr b="1" lang="es-MX" sz="3200">
                <a:solidFill>
                  <a:schemeClr val="dk1"/>
                </a:solidFill>
                <a:latin typeface="Century Gothic"/>
                <a:ea typeface="Century Gothic"/>
                <a:cs typeface="Century Gothic"/>
                <a:sym typeface="Century Gothic"/>
              </a:rPr>
              <a:t>, solucionar </a:t>
            </a:r>
            <a:r>
              <a:rPr b="1" lang="es-MX" sz="3200">
                <a:solidFill>
                  <a:srgbClr val="1E4E79"/>
                </a:solidFill>
                <a:latin typeface="Century Gothic"/>
                <a:ea typeface="Century Gothic"/>
                <a:cs typeface="Century Gothic"/>
                <a:sym typeface="Century Gothic"/>
              </a:rPr>
              <a:t>problemas </a:t>
            </a:r>
            <a:r>
              <a:rPr b="1" lang="es-MX" sz="3200">
                <a:solidFill>
                  <a:schemeClr val="dk1"/>
                </a:solidFill>
                <a:latin typeface="Century Gothic"/>
                <a:ea typeface="Century Gothic"/>
                <a:cs typeface="Century Gothic"/>
                <a:sym typeface="Century Gothic"/>
              </a:rPr>
              <a:t>sustanciales y ser un apoyo para toma de decisiones</a:t>
            </a:r>
            <a:endParaRPr b="1" sz="3200">
              <a:solidFill>
                <a:schemeClr val="accent2"/>
              </a:solidFill>
              <a:latin typeface="Century Gothic"/>
              <a:ea typeface="Century Gothic"/>
              <a:cs typeface="Century Gothic"/>
              <a:sym typeface="Century Gothic"/>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pic>
        <p:nvPicPr>
          <p:cNvPr descr="Picture 3" id="151" name="Google Shape;151;p5"/>
          <p:cNvPicPr preferRelativeResize="0"/>
          <p:nvPr/>
        </p:nvPicPr>
        <p:blipFill rotWithShape="1">
          <a:blip r:embed="rId3">
            <a:alphaModFix/>
          </a:blip>
          <a:srcRect b="0" l="0" r="0" t="0"/>
          <a:stretch/>
        </p:blipFill>
        <p:spPr>
          <a:xfrm>
            <a:off x="0" y="23760"/>
            <a:ext cx="12192000" cy="6834240"/>
          </a:xfrm>
          <a:prstGeom prst="rect">
            <a:avLst/>
          </a:prstGeom>
          <a:noFill/>
          <a:ln>
            <a:noFill/>
          </a:ln>
        </p:spPr>
      </p:pic>
      <p:sp>
        <p:nvSpPr>
          <p:cNvPr id="152" name="Google Shape;152;p5"/>
          <p:cNvSpPr txBox="1"/>
          <p:nvPr>
            <p:ph type="title"/>
          </p:nvPr>
        </p:nvSpPr>
        <p:spPr>
          <a:xfrm>
            <a:off x="2841284" y="227633"/>
            <a:ext cx="8071151" cy="658694"/>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chemeClr val="lt1"/>
              </a:buClr>
              <a:buSzPts val="3200"/>
              <a:buFont typeface="Century Gothic"/>
              <a:buNone/>
            </a:pPr>
            <a:r>
              <a:rPr lang="es-MX"/>
              <a:t>Panorámica de la sesión</a:t>
            </a:r>
            <a:endParaRPr/>
          </a:p>
        </p:txBody>
      </p:sp>
      <p:grpSp>
        <p:nvGrpSpPr>
          <p:cNvPr id="153" name="Google Shape;153;p5"/>
          <p:cNvGrpSpPr/>
          <p:nvPr/>
        </p:nvGrpSpPr>
        <p:grpSpPr>
          <a:xfrm>
            <a:off x="1362259" y="1844328"/>
            <a:ext cx="9280596" cy="811212"/>
            <a:chOff x="645567" y="1844328"/>
            <a:chExt cx="9280596" cy="811212"/>
          </a:xfrm>
        </p:grpSpPr>
        <p:sp>
          <p:nvSpPr>
            <p:cNvPr id="154" name="Google Shape;154;p5"/>
            <p:cNvSpPr/>
            <p:nvPr/>
          </p:nvSpPr>
          <p:spPr>
            <a:xfrm>
              <a:off x="1037240" y="1871299"/>
              <a:ext cx="8888923" cy="757270"/>
            </a:xfrm>
            <a:prstGeom prst="rect">
              <a:avLst/>
            </a:prstGeom>
            <a:solidFill>
              <a:srgbClr val="091223"/>
            </a:solidFill>
            <a:ln>
              <a:noFill/>
            </a:ln>
            <a:effectLst>
              <a:outerShdw blurRad="190500" algn="ctr" dir="2700000" dist="228600">
                <a:srgbClr val="000000">
                  <a:alpha val="29803"/>
                </a:srgbClr>
              </a:outerShdw>
            </a:effectLst>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entury Gothic"/>
                <a:buNone/>
              </a:pPr>
              <a:r>
                <a:t/>
              </a:r>
              <a:endParaRPr sz="1800">
                <a:solidFill>
                  <a:schemeClr val="dk1"/>
                </a:solidFill>
                <a:latin typeface="Century Gothic"/>
                <a:ea typeface="Century Gothic"/>
                <a:cs typeface="Century Gothic"/>
                <a:sym typeface="Century Gothic"/>
              </a:endParaRPr>
            </a:p>
          </p:txBody>
        </p:sp>
        <p:sp>
          <p:nvSpPr>
            <p:cNvPr id="155" name="Google Shape;155;p5"/>
            <p:cNvSpPr txBox="1"/>
            <p:nvPr/>
          </p:nvSpPr>
          <p:spPr>
            <a:xfrm>
              <a:off x="1234950" y="1937013"/>
              <a:ext cx="8266849" cy="625843"/>
            </a:xfrm>
            <a:prstGeom prst="rect">
              <a:avLst/>
            </a:prstGeom>
            <a:noFill/>
            <a:ln>
              <a:noFill/>
            </a:ln>
          </p:spPr>
          <p:txBody>
            <a:bodyPr anchorCtr="0" anchor="ctr" bIns="50800" lIns="387000" spcFirstLastPara="1" rIns="50800" wrap="square" tIns="50800">
              <a:noAutofit/>
            </a:bodyPr>
            <a:lstStyle/>
            <a:p>
              <a:pPr indent="0" lvl="0" marL="0" marR="0" rtl="0" algn="l">
                <a:lnSpc>
                  <a:spcPct val="90000"/>
                </a:lnSpc>
                <a:spcBef>
                  <a:spcPts val="0"/>
                </a:spcBef>
                <a:spcAft>
                  <a:spcPts val="0"/>
                </a:spcAft>
                <a:buClr>
                  <a:schemeClr val="lt1"/>
                </a:buClr>
                <a:buSzPts val="2000"/>
                <a:buFont typeface="Century Gothic"/>
                <a:buNone/>
              </a:pPr>
              <a:r>
                <a:rPr b="1" lang="es-MX" sz="2000">
                  <a:solidFill>
                    <a:schemeClr val="lt1"/>
                  </a:solidFill>
                  <a:latin typeface="Century Gothic"/>
                  <a:ea typeface="Century Gothic"/>
                  <a:cs typeface="Century Gothic"/>
                  <a:sym typeface="Century Gothic"/>
                </a:rPr>
                <a:t>1 | Integrar Aprender + Profundizar</a:t>
              </a:r>
              <a:endParaRPr b="1" sz="2000">
                <a:solidFill>
                  <a:schemeClr val="lt1"/>
                </a:solidFill>
                <a:latin typeface="Century Gothic"/>
                <a:ea typeface="Century Gothic"/>
                <a:cs typeface="Century Gothic"/>
                <a:sym typeface="Century Gothic"/>
              </a:endParaRPr>
            </a:p>
          </p:txBody>
        </p:sp>
        <p:sp>
          <p:nvSpPr>
            <p:cNvPr id="156" name="Google Shape;156;p5"/>
            <p:cNvSpPr/>
            <p:nvPr/>
          </p:nvSpPr>
          <p:spPr>
            <a:xfrm>
              <a:off x="645567" y="1844328"/>
              <a:ext cx="811212" cy="811212"/>
            </a:xfrm>
            <a:prstGeom prst="ellipse">
              <a:avLst/>
            </a:prstGeom>
            <a:solidFill>
              <a:schemeClr val="lt1"/>
            </a:solidFill>
            <a:ln>
              <a:noFill/>
            </a:ln>
            <a:effectLst>
              <a:outerShdw blurRad="190500" algn="ctr" dir="2700000" dist="228600">
                <a:srgbClr val="000000">
                  <a:alpha val="29803"/>
                </a:srgbClr>
              </a:outerShdw>
            </a:effectLst>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entury Gothic"/>
                <a:buNone/>
              </a:pPr>
              <a:r>
                <a:t/>
              </a:r>
              <a:endParaRPr sz="1800">
                <a:solidFill>
                  <a:schemeClr val="dk1"/>
                </a:solidFill>
                <a:latin typeface="Century Gothic"/>
                <a:ea typeface="Century Gothic"/>
                <a:cs typeface="Century Gothic"/>
                <a:sym typeface="Century Gothic"/>
              </a:endParaRPr>
            </a:p>
          </p:txBody>
        </p:sp>
      </p:grpSp>
      <p:grpSp>
        <p:nvGrpSpPr>
          <p:cNvPr id="157" name="Google Shape;157;p5"/>
          <p:cNvGrpSpPr/>
          <p:nvPr/>
        </p:nvGrpSpPr>
        <p:grpSpPr>
          <a:xfrm>
            <a:off x="1362259" y="2757761"/>
            <a:ext cx="9280596" cy="811212"/>
            <a:chOff x="645567" y="3304689"/>
            <a:chExt cx="9280596" cy="811212"/>
          </a:xfrm>
        </p:grpSpPr>
        <p:sp>
          <p:nvSpPr>
            <p:cNvPr id="158" name="Google Shape;158;p5"/>
            <p:cNvSpPr/>
            <p:nvPr/>
          </p:nvSpPr>
          <p:spPr>
            <a:xfrm>
              <a:off x="1037240" y="3331660"/>
              <a:ext cx="8888923" cy="757270"/>
            </a:xfrm>
            <a:prstGeom prst="rect">
              <a:avLst/>
            </a:prstGeom>
            <a:solidFill>
              <a:srgbClr val="2F5496"/>
            </a:solidFill>
            <a:ln>
              <a:noFill/>
            </a:ln>
            <a:effectLst>
              <a:outerShdw blurRad="190500" algn="ctr" dir="2700000" dist="228600">
                <a:srgbClr val="000000">
                  <a:alpha val="29803"/>
                </a:srgbClr>
              </a:outerShdw>
            </a:effectLst>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entury Gothic"/>
                <a:buNone/>
              </a:pPr>
              <a:r>
                <a:t/>
              </a:r>
              <a:endParaRPr sz="1800">
                <a:solidFill>
                  <a:schemeClr val="dk1"/>
                </a:solidFill>
                <a:latin typeface="Century Gothic"/>
                <a:ea typeface="Century Gothic"/>
                <a:cs typeface="Century Gothic"/>
                <a:sym typeface="Century Gothic"/>
              </a:endParaRPr>
            </a:p>
          </p:txBody>
        </p:sp>
        <p:sp>
          <p:nvSpPr>
            <p:cNvPr id="159" name="Google Shape;159;p5"/>
            <p:cNvSpPr txBox="1"/>
            <p:nvPr/>
          </p:nvSpPr>
          <p:spPr>
            <a:xfrm>
              <a:off x="1234949" y="3397374"/>
              <a:ext cx="8266849" cy="625843"/>
            </a:xfrm>
            <a:prstGeom prst="rect">
              <a:avLst/>
            </a:prstGeom>
            <a:noFill/>
            <a:ln>
              <a:noFill/>
            </a:ln>
          </p:spPr>
          <p:txBody>
            <a:bodyPr anchorCtr="0" anchor="ctr" bIns="50800" lIns="387000" spcFirstLastPara="1" rIns="50800" wrap="square" tIns="50800">
              <a:noAutofit/>
            </a:bodyPr>
            <a:lstStyle/>
            <a:p>
              <a:pPr indent="0" lvl="0" marL="0" marR="0" rtl="0" algn="l">
                <a:lnSpc>
                  <a:spcPct val="90000"/>
                </a:lnSpc>
                <a:spcBef>
                  <a:spcPts val="0"/>
                </a:spcBef>
                <a:spcAft>
                  <a:spcPts val="0"/>
                </a:spcAft>
                <a:buClr>
                  <a:schemeClr val="lt1"/>
                </a:buClr>
                <a:buSzPts val="2000"/>
                <a:buFont typeface="Century Gothic"/>
                <a:buNone/>
              </a:pPr>
              <a:r>
                <a:rPr b="1" lang="es-MX" sz="2000">
                  <a:solidFill>
                    <a:schemeClr val="lt1"/>
                  </a:solidFill>
                  <a:latin typeface="Century Gothic"/>
                  <a:ea typeface="Century Gothic"/>
                  <a:cs typeface="Century Gothic"/>
                  <a:sym typeface="Century Gothic"/>
                </a:rPr>
                <a:t> 2 | Práctica (ciclos)</a:t>
              </a:r>
              <a:endParaRPr b="1" sz="2000">
                <a:solidFill>
                  <a:schemeClr val="lt1"/>
                </a:solidFill>
                <a:latin typeface="Century Gothic"/>
                <a:ea typeface="Century Gothic"/>
                <a:cs typeface="Century Gothic"/>
                <a:sym typeface="Century Gothic"/>
              </a:endParaRPr>
            </a:p>
          </p:txBody>
        </p:sp>
        <p:sp>
          <p:nvSpPr>
            <p:cNvPr id="160" name="Google Shape;160;p5"/>
            <p:cNvSpPr/>
            <p:nvPr/>
          </p:nvSpPr>
          <p:spPr>
            <a:xfrm>
              <a:off x="645567" y="3304689"/>
              <a:ext cx="811212" cy="811212"/>
            </a:xfrm>
            <a:prstGeom prst="ellipse">
              <a:avLst/>
            </a:prstGeom>
            <a:solidFill>
              <a:schemeClr val="lt1"/>
            </a:solidFill>
            <a:ln>
              <a:noFill/>
            </a:ln>
            <a:effectLst>
              <a:outerShdw blurRad="190500" algn="ctr" dir="2700000" dist="228600">
                <a:srgbClr val="000000">
                  <a:alpha val="29803"/>
                </a:srgbClr>
              </a:outerShdw>
            </a:effectLst>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entury Gothic"/>
                <a:buNone/>
              </a:pPr>
              <a:r>
                <a:t/>
              </a:r>
              <a:endParaRPr sz="1800">
                <a:solidFill>
                  <a:schemeClr val="dk1"/>
                </a:solidFill>
                <a:latin typeface="Century Gothic"/>
                <a:ea typeface="Century Gothic"/>
                <a:cs typeface="Century Gothic"/>
                <a:sym typeface="Century Gothic"/>
              </a:endParaRPr>
            </a:p>
          </p:txBody>
        </p:sp>
      </p:grpSp>
      <p:grpSp>
        <p:nvGrpSpPr>
          <p:cNvPr id="161" name="Google Shape;161;p5"/>
          <p:cNvGrpSpPr/>
          <p:nvPr/>
        </p:nvGrpSpPr>
        <p:grpSpPr>
          <a:xfrm>
            <a:off x="1362259" y="3671194"/>
            <a:ext cx="9280596" cy="811212"/>
            <a:chOff x="645567" y="4035504"/>
            <a:chExt cx="9280596" cy="811212"/>
          </a:xfrm>
        </p:grpSpPr>
        <p:sp>
          <p:nvSpPr>
            <p:cNvPr id="162" name="Google Shape;162;p5"/>
            <p:cNvSpPr/>
            <p:nvPr/>
          </p:nvSpPr>
          <p:spPr>
            <a:xfrm>
              <a:off x="1037240" y="4062475"/>
              <a:ext cx="8888923" cy="757270"/>
            </a:xfrm>
            <a:prstGeom prst="rect">
              <a:avLst/>
            </a:prstGeom>
            <a:solidFill>
              <a:srgbClr val="009999"/>
            </a:solidFill>
            <a:ln>
              <a:noFill/>
            </a:ln>
            <a:effectLst>
              <a:outerShdw blurRad="190500" algn="ctr" dir="2700000" dist="228600">
                <a:srgbClr val="000000">
                  <a:alpha val="29803"/>
                </a:srgbClr>
              </a:outerShdw>
            </a:effectLst>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entury Gothic"/>
                <a:buNone/>
              </a:pPr>
              <a:r>
                <a:t/>
              </a:r>
              <a:endParaRPr sz="1800">
                <a:solidFill>
                  <a:schemeClr val="dk1"/>
                </a:solidFill>
                <a:latin typeface="Century Gothic"/>
                <a:ea typeface="Century Gothic"/>
                <a:cs typeface="Century Gothic"/>
                <a:sym typeface="Century Gothic"/>
              </a:endParaRPr>
            </a:p>
          </p:txBody>
        </p:sp>
        <p:sp>
          <p:nvSpPr>
            <p:cNvPr id="163" name="Google Shape;163;p5"/>
            <p:cNvSpPr txBox="1"/>
            <p:nvPr/>
          </p:nvSpPr>
          <p:spPr>
            <a:xfrm>
              <a:off x="1234949" y="4128189"/>
              <a:ext cx="8266849" cy="625843"/>
            </a:xfrm>
            <a:prstGeom prst="rect">
              <a:avLst/>
            </a:prstGeom>
            <a:noFill/>
            <a:ln>
              <a:noFill/>
            </a:ln>
          </p:spPr>
          <p:txBody>
            <a:bodyPr anchorCtr="0" anchor="ctr" bIns="50800" lIns="387000" spcFirstLastPara="1" rIns="50800" wrap="square" tIns="50800">
              <a:noAutofit/>
            </a:bodyPr>
            <a:lstStyle/>
            <a:p>
              <a:pPr indent="0" lvl="0" marL="0" marR="0" rtl="0" algn="l">
                <a:lnSpc>
                  <a:spcPct val="90000"/>
                </a:lnSpc>
                <a:spcBef>
                  <a:spcPts val="0"/>
                </a:spcBef>
                <a:spcAft>
                  <a:spcPts val="0"/>
                </a:spcAft>
                <a:buClr>
                  <a:schemeClr val="lt1"/>
                </a:buClr>
                <a:buSzPts val="2000"/>
                <a:buFont typeface="Century Gothic"/>
                <a:buNone/>
              </a:pPr>
              <a:r>
                <a:rPr b="1" lang="es-MX" sz="2000">
                  <a:solidFill>
                    <a:schemeClr val="lt1"/>
                  </a:solidFill>
                  <a:latin typeface="Century Gothic"/>
                  <a:ea typeface="Century Gothic"/>
                  <a:cs typeface="Century Gothic"/>
                  <a:sym typeface="Century Gothic"/>
                </a:rPr>
                <a:t> 3 | Reflexión</a:t>
              </a:r>
              <a:endParaRPr b="1" sz="2000">
                <a:solidFill>
                  <a:schemeClr val="lt1"/>
                </a:solidFill>
                <a:latin typeface="Century Gothic"/>
                <a:ea typeface="Century Gothic"/>
                <a:cs typeface="Century Gothic"/>
                <a:sym typeface="Century Gothic"/>
              </a:endParaRPr>
            </a:p>
          </p:txBody>
        </p:sp>
        <p:sp>
          <p:nvSpPr>
            <p:cNvPr id="164" name="Google Shape;164;p5"/>
            <p:cNvSpPr/>
            <p:nvPr/>
          </p:nvSpPr>
          <p:spPr>
            <a:xfrm>
              <a:off x="645567" y="4035504"/>
              <a:ext cx="811212" cy="811212"/>
            </a:xfrm>
            <a:prstGeom prst="ellipse">
              <a:avLst/>
            </a:prstGeom>
            <a:solidFill>
              <a:schemeClr val="lt1"/>
            </a:solidFill>
            <a:ln>
              <a:noFill/>
            </a:ln>
            <a:effectLst>
              <a:outerShdw blurRad="190500" algn="ctr" dir="2700000" dist="228600">
                <a:srgbClr val="000000">
                  <a:alpha val="29803"/>
                </a:srgbClr>
              </a:outerShdw>
            </a:effectLst>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entury Gothic"/>
                <a:buNone/>
              </a:pPr>
              <a:r>
                <a:t/>
              </a:r>
              <a:endParaRPr sz="1800">
                <a:solidFill>
                  <a:schemeClr val="dk1"/>
                </a:solidFill>
                <a:latin typeface="Century Gothic"/>
                <a:ea typeface="Century Gothic"/>
                <a:cs typeface="Century Gothic"/>
                <a:sym typeface="Century Gothic"/>
              </a:endParaRPr>
            </a:p>
          </p:txBody>
        </p:sp>
      </p:grpSp>
      <p:grpSp>
        <p:nvGrpSpPr>
          <p:cNvPr id="165" name="Google Shape;165;p5"/>
          <p:cNvGrpSpPr/>
          <p:nvPr/>
        </p:nvGrpSpPr>
        <p:grpSpPr>
          <a:xfrm>
            <a:off x="1362259" y="4584627"/>
            <a:ext cx="9280596" cy="811212"/>
            <a:chOff x="645567" y="4766781"/>
            <a:chExt cx="9280596" cy="811212"/>
          </a:xfrm>
        </p:grpSpPr>
        <p:sp>
          <p:nvSpPr>
            <p:cNvPr id="166" name="Google Shape;166;p5"/>
            <p:cNvSpPr/>
            <p:nvPr/>
          </p:nvSpPr>
          <p:spPr>
            <a:xfrm>
              <a:off x="1037240" y="4793752"/>
              <a:ext cx="8888923" cy="757270"/>
            </a:xfrm>
            <a:prstGeom prst="rect">
              <a:avLst/>
            </a:prstGeom>
            <a:solidFill>
              <a:srgbClr val="7B5A69"/>
            </a:solidFill>
            <a:ln>
              <a:noFill/>
            </a:ln>
            <a:effectLst>
              <a:outerShdw blurRad="190500" algn="ctr" dir="2700000" dist="228600">
                <a:srgbClr val="000000">
                  <a:alpha val="29803"/>
                </a:srgbClr>
              </a:outerShdw>
            </a:effectLst>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entury Gothic"/>
                <a:buNone/>
              </a:pPr>
              <a:r>
                <a:t/>
              </a:r>
              <a:endParaRPr sz="1800">
                <a:solidFill>
                  <a:schemeClr val="dk1"/>
                </a:solidFill>
                <a:latin typeface="Century Gothic"/>
                <a:ea typeface="Century Gothic"/>
                <a:cs typeface="Century Gothic"/>
                <a:sym typeface="Century Gothic"/>
              </a:endParaRPr>
            </a:p>
          </p:txBody>
        </p:sp>
        <p:sp>
          <p:nvSpPr>
            <p:cNvPr id="167" name="Google Shape;167;p5"/>
            <p:cNvSpPr txBox="1"/>
            <p:nvPr/>
          </p:nvSpPr>
          <p:spPr>
            <a:xfrm>
              <a:off x="1234950" y="4859466"/>
              <a:ext cx="8266848" cy="625843"/>
            </a:xfrm>
            <a:prstGeom prst="rect">
              <a:avLst/>
            </a:prstGeom>
            <a:noFill/>
            <a:ln>
              <a:noFill/>
            </a:ln>
          </p:spPr>
          <p:txBody>
            <a:bodyPr anchorCtr="0" anchor="ctr" bIns="50800" lIns="387000" spcFirstLastPara="1" rIns="50800" wrap="square" tIns="50800">
              <a:noAutofit/>
            </a:bodyPr>
            <a:lstStyle/>
            <a:p>
              <a:pPr indent="0" lvl="0" marL="0" marR="0" rtl="0" algn="l">
                <a:lnSpc>
                  <a:spcPct val="90000"/>
                </a:lnSpc>
                <a:spcBef>
                  <a:spcPts val="0"/>
                </a:spcBef>
                <a:spcAft>
                  <a:spcPts val="0"/>
                </a:spcAft>
                <a:buClr>
                  <a:schemeClr val="lt1"/>
                </a:buClr>
                <a:buSzPts val="2000"/>
                <a:buFont typeface="Century Gothic"/>
                <a:buNone/>
              </a:pPr>
              <a:r>
                <a:rPr b="1" lang="es-MX" sz="2000">
                  <a:solidFill>
                    <a:schemeClr val="lt1"/>
                  </a:solidFill>
                  <a:latin typeface="Century Gothic"/>
                  <a:ea typeface="Century Gothic"/>
                  <a:cs typeface="Century Gothic"/>
                  <a:sym typeface="Century Gothic"/>
                </a:rPr>
                <a:t> 4 | Plan de aplicación</a:t>
              </a:r>
              <a:endParaRPr b="1" sz="2000">
                <a:solidFill>
                  <a:schemeClr val="lt1"/>
                </a:solidFill>
                <a:latin typeface="Century Gothic"/>
                <a:ea typeface="Century Gothic"/>
                <a:cs typeface="Century Gothic"/>
                <a:sym typeface="Century Gothic"/>
              </a:endParaRPr>
            </a:p>
          </p:txBody>
        </p:sp>
        <p:sp>
          <p:nvSpPr>
            <p:cNvPr id="168" name="Google Shape;168;p5"/>
            <p:cNvSpPr/>
            <p:nvPr/>
          </p:nvSpPr>
          <p:spPr>
            <a:xfrm>
              <a:off x="645567" y="4766781"/>
              <a:ext cx="811212" cy="811212"/>
            </a:xfrm>
            <a:prstGeom prst="ellipse">
              <a:avLst/>
            </a:prstGeom>
            <a:solidFill>
              <a:schemeClr val="lt1"/>
            </a:solidFill>
            <a:ln>
              <a:noFill/>
            </a:ln>
            <a:effectLst>
              <a:outerShdw blurRad="190500" algn="ctr" dir="2700000" dist="228600">
                <a:srgbClr val="000000">
                  <a:alpha val="29803"/>
                </a:srgbClr>
              </a:outerShdw>
            </a:effectLst>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entury Gothic"/>
                <a:buNone/>
              </a:pPr>
              <a:r>
                <a:t/>
              </a:r>
              <a:endParaRPr sz="1800">
                <a:solidFill>
                  <a:schemeClr val="dk1"/>
                </a:solidFill>
                <a:latin typeface="Century Gothic"/>
                <a:ea typeface="Century Gothic"/>
                <a:cs typeface="Century Gothic"/>
                <a:sym typeface="Century Gothic"/>
              </a:endParaRPr>
            </a:p>
          </p:txBody>
        </p:sp>
      </p:grpSp>
      <p:grpSp>
        <p:nvGrpSpPr>
          <p:cNvPr id="169" name="Google Shape;169;p5"/>
          <p:cNvGrpSpPr/>
          <p:nvPr/>
        </p:nvGrpSpPr>
        <p:grpSpPr>
          <a:xfrm>
            <a:off x="1362259" y="5498059"/>
            <a:ext cx="9280596" cy="811212"/>
            <a:chOff x="645567" y="5498059"/>
            <a:chExt cx="9280596" cy="811212"/>
          </a:xfrm>
        </p:grpSpPr>
        <p:sp>
          <p:nvSpPr>
            <p:cNvPr id="170" name="Google Shape;170;p5"/>
            <p:cNvSpPr/>
            <p:nvPr/>
          </p:nvSpPr>
          <p:spPr>
            <a:xfrm>
              <a:off x="1037240" y="5525030"/>
              <a:ext cx="8888923" cy="757270"/>
            </a:xfrm>
            <a:prstGeom prst="rect">
              <a:avLst/>
            </a:prstGeom>
            <a:solidFill>
              <a:srgbClr val="47333C"/>
            </a:solidFill>
            <a:ln>
              <a:noFill/>
            </a:ln>
            <a:effectLst>
              <a:outerShdw blurRad="190500" algn="ctr" dir="2700000" dist="228600">
                <a:srgbClr val="000000">
                  <a:alpha val="29803"/>
                </a:srgbClr>
              </a:outerShdw>
            </a:effectLst>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entury Gothic"/>
                <a:buNone/>
              </a:pPr>
              <a:r>
                <a:t/>
              </a:r>
              <a:endParaRPr sz="1800">
                <a:solidFill>
                  <a:schemeClr val="dk1"/>
                </a:solidFill>
                <a:latin typeface="Century Gothic"/>
                <a:ea typeface="Century Gothic"/>
                <a:cs typeface="Century Gothic"/>
                <a:sym typeface="Century Gothic"/>
              </a:endParaRPr>
            </a:p>
          </p:txBody>
        </p:sp>
        <p:sp>
          <p:nvSpPr>
            <p:cNvPr id="171" name="Google Shape;171;p5"/>
            <p:cNvSpPr txBox="1"/>
            <p:nvPr/>
          </p:nvSpPr>
          <p:spPr>
            <a:xfrm>
              <a:off x="1234950" y="5590744"/>
              <a:ext cx="8266849" cy="625843"/>
            </a:xfrm>
            <a:prstGeom prst="rect">
              <a:avLst/>
            </a:prstGeom>
            <a:noFill/>
            <a:ln>
              <a:noFill/>
            </a:ln>
          </p:spPr>
          <p:txBody>
            <a:bodyPr anchorCtr="0" anchor="ctr" bIns="50800" lIns="387000" spcFirstLastPara="1" rIns="50800" wrap="square" tIns="50800">
              <a:noAutofit/>
            </a:bodyPr>
            <a:lstStyle/>
            <a:p>
              <a:pPr indent="0" lvl="0" marL="0" marR="0" rtl="0" algn="l">
                <a:lnSpc>
                  <a:spcPct val="90000"/>
                </a:lnSpc>
                <a:spcBef>
                  <a:spcPts val="0"/>
                </a:spcBef>
                <a:spcAft>
                  <a:spcPts val="0"/>
                </a:spcAft>
                <a:buClr>
                  <a:schemeClr val="lt1"/>
                </a:buClr>
                <a:buSzPts val="2000"/>
                <a:buFont typeface="Century Gothic"/>
                <a:buNone/>
              </a:pPr>
              <a:r>
                <a:rPr b="1" lang="es-MX" sz="2000">
                  <a:solidFill>
                    <a:schemeClr val="lt1"/>
                  </a:solidFill>
                  <a:latin typeface="Century Gothic"/>
                  <a:ea typeface="Century Gothic"/>
                  <a:cs typeface="Century Gothic"/>
                  <a:sym typeface="Century Gothic"/>
                </a:rPr>
                <a:t> Cierre de sesión</a:t>
              </a:r>
              <a:endParaRPr b="1" sz="2000">
                <a:solidFill>
                  <a:schemeClr val="lt1"/>
                </a:solidFill>
                <a:latin typeface="Century Gothic"/>
                <a:ea typeface="Century Gothic"/>
                <a:cs typeface="Century Gothic"/>
                <a:sym typeface="Century Gothic"/>
              </a:endParaRPr>
            </a:p>
          </p:txBody>
        </p:sp>
        <p:sp>
          <p:nvSpPr>
            <p:cNvPr id="172" name="Google Shape;172;p5"/>
            <p:cNvSpPr/>
            <p:nvPr/>
          </p:nvSpPr>
          <p:spPr>
            <a:xfrm>
              <a:off x="645567" y="5498059"/>
              <a:ext cx="811212" cy="811212"/>
            </a:xfrm>
            <a:prstGeom prst="ellipse">
              <a:avLst/>
            </a:prstGeom>
            <a:solidFill>
              <a:schemeClr val="lt1"/>
            </a:solidFill>
            <a:ln>
              <a:noFill/>
            </a:ln>
            <a:effectLst>
              <a:outerShdw blurRad="190500" algn="ctr" dir="2700000" dist="228600">
                <a:srgbClr val="000000">
                  <a:alpha val="29803"/>
                </a:srgbClr>
              </a:outerShdw>
            </a:effectLst>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entury Gothic"/>
                <a:buNone/>
              </a:pPr>
              <a:r>
                <a:t/>
              </a:r>
              <a:endParaRPr sz="1800">
                <a:solidFill>
                  <a:schemeClr val="dk1"/>
                </a:solidFill>
                <a:latin typeface="Century Gothic"/>
                <a:ea typeface="Century Gothic"/>
                <a:cs typeface="Century Gothic"/>
                <a:sym typeface="Century Gothic"/>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6"/>
          <p:cNvSpPr txBox="1"/>
          <p:nvPr>
            <p:ph type="title"/>
          </p:nvPr>
        </p:nvSpPr>
        <p:spPr>
          <a:xfrm>
            <a:off x="2841284" y="227633"/>
            <a:ext cx="8071151" cy="658694"/>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chemeClr val="lt1"/>
              </a:buClr>
              <a:buSzPts val="3200"/>
              <a:buFont typeface="Century Gothic"/>
              <a:buNone/>
            </a:pPr>
            <a:r>
              <a:rPr lang="es-MX"/>
              <a:t>Bienvenida | Dinámica</a:t>
            </a:r>
            <a:endParaRPr/>
          </a:p>
        </p:txBody>
      </p:sp>
      <p:pic>
        <p:nvPicPr>
          <p:cNvPr id="178" name="Google Shape;178;p6"/>
          <p:cNvPicPr preferRelativeResize="0"/>
          <p:nvPr/>
        </p:nvPicPr>
        <p:blipFill rotWithShape="1">
          <a:blip r:embed="rId3">
            <a:alphaModFix/>
          </a:blip>
          <a:srcRect b="0" l="0" r="0" t="0"/>
          <a:stretch/>
        </p:blipFill>
        <p:spPr>
          <a:xfrm>
            <a:off x="92917" y="3220632"/>
            <a:ext cx="5677705" cy="3635925"/>
          </a:xfrm>
          <a:prstGeom prst="rect">
            <a:avLst/>
          </a:prstGeom>
          <a:noFill/>
          <a:ln>
            <a:noFill/>
          </a:ln>
        </p:spPr>
      </p:pic>
      <p:sp>
        <p:nvSpPr>
          <p:cNvPr id="179" name="Google Shape;179;p6"/>
          <p:cNvSpPr txBox="1"/>
          <p:nvPr>
            <p:ph idx="1" type="body"/>
          </p:nvPr>
        </p:nvSpPr>
        <p:spPr>
          <a:xfrm>
            <a:off x="6047232" y="1368736"/>
            <a:ext cx="5557088" cy="1665410"/>
          </a:xfrm>
          <a:prstGeom prst="rect">
            <a:avLst/>
          </a:prstGeom>
          <a:noFill/>
          <a:ln>
            <a:noFill/>
          </a:ln>
        </p:spPr>
        <p:txBody>
          <a:bodyPr anchorCtr="0" anchor="ctr" bIns="45700" lIns="91425" spcFirstLastPara="1" rIns="91425" wrap="square" tIns="45700">
            <a:normAutofit/>
          </a:bodyPr>
          <a:lstStyle/>
          <a:p>
            <a:pPr indent="-457200" lvl="0" marL="457200" rtl="0" algn="l">
              <a:lnSpc>
                <a:spcPct val="109090"/>
              </a:lnSpc>
              <a:spcBef>
                <a:spcPts val="0"/>
              </a:spcBef>
              <a:spcAft>
                <a:spcPts val="0"/>
              </a:spcAft>
              <a:buSzPts val="1980"/>
              <a:buChar char="•"/>
            </a:pPr>
            <a:r>
              <a:rPr lang="es-MX"/>
              <a:t>Ingresar a la </a:t>
            </a:r>
            <a:r>
              <a:rPr b="1" lang="es-MX">
                <a:solidFill>
                  <a:schemeClr val="accent2"/>
                </a:solidFill>
              </a:rPr>
              <a:t>url</a:t>
            </a:r>
            <a:r>
              <a:rPr lang="es-MX"/>
              <a:t> que se te proporcione en el chat</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7"/>
          <p:cNvSpPr txBox="1"/>
          <p:nvPr>
            <p:ph idx="1" type="body"/>
          </p:nvPr>
        </p:nvSpPr>
        <p:spPr>
          <a:xfrm>
            <a:off x="6047232" y="1368735"/>
            <a:ext cx="5557088" cy="5265119"/>
          </a:xfrm>
          <a:prstGeom prst="rect">
            <a:avLst/>
          </a:prstGeom>
          <a:noFill/>
          <a:ln>
            <a:noFill/>
          </a:ln>
        </p:spPr>
        <p:txBody>
          <a:bodyPr anchorCtr="0" anchor="ctr" bIns="45700" lIns="91425" spcFirstLastPara="1" rIns="91425" wrap="square" tIns="45700">
            <a:normAutofit/>
          </a:bodyPr>
          <a:lstStyle/>
          <a:p>
            <a:pPr indent="-457200" lvl="0" marL="457200" rtl="0" algn="l">
              <a:lnSpc>
                <a:spcPct val="109090"/>
              </a:lnSpc>
              <a:spcBef>
                <a:spcPts val="0"/>
              </a:spcBef>
              <a:spcAft>
                <a:spcPts val="0"/>
              </a:spcAft>
              <a:buSzPts val="1800"/>
              <a:buChar char="•"/>
            </a:pPr>
            <a:r>
              <a:rPr lang="es-MX" sz="2000">
                <a:highlight>
                  <a:schemeClr val="lt1"/>
                </a:highlight>
              </a:rPr>
              <a:t>El desconocimiento de la infraestructura de software y hardware para la </a:t>
            </a:r>
            <a:r>
              <a:rPr lang="es-MX" sz="2000">
                <a:highlight>
                  <a:schemeClr val="lt1"/>
                </a:highlight>
              </a:rPr>
              <a:t>creación</a:t>
            </a:r>
            <a:r>
              <a:rPr lang="es-MX" sz="2000">
                <a:highlight>
                  <a:schemeClr val="lt1"/>
                </a:highlight>
              </a:rPr>
              <a:t> de sitios web puede representar un reto importante para un </a:t>
            </a:r>
            <a:r>
              <a:rPr lang="es-MX" sz="2000">
                <a:highlight>
                  <a:schemeClr val="lt1"/>
                </a:highlight>
              </a:rPr>
              <a:t>científico</a:t>
            </a:r>
            <a:r>
              <a:rPr lang="es-MX" sz="2000">
                <a:highlight>
                  <a:schemeClr val="lt1"/>
                </a:highlight>
              </a:rPr>
              <a:t> de datos que tiene la necesidad de visualizar y caracterizar su </a:t>
            </a:r>
            <a:r>
              <a:rPr lang="es-MX" sz="2000">
                <a:highlight>
                  <a:schemeClr val="lt1"/>
                </a:highlight>
              </a:rPr>
              <a:t>información</a:t>
            </a:r>
            <a:r>
              <a:rPr lang="es-MX" sz="2000">
                <a:highlight>
                  <a:schemeClr val="lt1"/>
                </a:highlight>
              </a:rPr>
              <a:t>.</a:t>
            </a:r>
            <a:endParaRPr>
              <a:highlight>
                <a:schemeClr val="lt1"/>
              </a:highlight>
            </a:endParaRPr>
          </a:p>
          <a:p>
            <a:pPr indent="-457200" lvl="0" marL="457200" rtl="0" algn="l">
              <a:lnSpc>
                <a:spcPct val="109090"/>
              </a:lnSpc>
              <a:spcBef>
                <a:spcPts val="3000"/>
              </a:spcBef>
              <a:spcAft>
                <a:spcPts val="0"/>
              </a:spcAft>
              <a:buSzPts val="1980"/>
              <a:buChar char="•"/>
            </a:pPr>
            <a:r>
              <a:rPr lang="es-MX">
                <a:highlight>
                  <a:schemeClr val="lt1"/>
                </a:highlight>
              </a:rPr>
              <a:t>Al término de esta sesión serás capaz de crear </a:t>
            </a:r>
            <a:r>
              <a:rPr b="1" lang="es-MX">
                <a:solidFill>
                  <a:srgbClr val="002060"/>
                </a:solidFill>
                <a:highlight>
                  <a:schemeClr val="lt1"/>
                </a:highlight>
              </a:rPr>
              <a:t>crear dashboards interactivos profesionales </a:t>
            </a:r>
            <a:r>
              <a:rPr lang="es-MX">
                <a:highlight>
                  <a:schemeClr val="lt1"/>
                </a:highlight>
              </a:rPr>
              <a:t>usando los recursos disponibles en </a:t>
            </a:r>
            <a:r>
              <a:rPr b="1" lang="es-MX">
                <a:solidFill>
                  <a:schemeClr val="accent2"/>
                </a:solidFill>
                <a:highlight>
                  <a:schemeClr val="lt1"/>
                </a:highlight>
              </a:rPr>
              <a:t>Streamlit</a:t>
            </a:r>
            <a:r>
              <a:rPr lang="es-MX">
                <a:highlight>
                  <a:schemeClr val="lt1"/>
                </a:highlight>
              </a:rPr>
              <a:t> y Python</a:t>
            </a:r>
            <a:endParaRPr>
              <a:highlight>
                <a:schemeClr val="lt1"/>
              </a:highlight>
            </a:endParaRPr>
          </a:p>
        </p:txBody>
      </p:sp>
      <p:sp>
        <p:nvSpPr>
          <p:cNvPr id="185" name="Google Shape;185;p7"/>
          <p:cNvSpPr txBox="1"/>
          <p:nvPr>
            <p:ph type="title"/>
          </p:nvPr>
        </p:nvSpPr>
        <p:spPr>
          <a:xfrm>
            <a:off x="2841284" y="227633"/>
            <a:ext cx="8071151" cy="658694"/>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chemeClr val="lt1"/>
              </a:buClr>
              <a:buSzPts val="3200"/>
              <a:buFont typeface="Century Gothic"/>
              <a:buNone/>
            </a:pPr>
            <a:r>
              <a:rPr lang="es-MX"/>
              <a:t>Introducción</a:t>
            </a:r>
            <a:endParaRPr/>
          </a:p>
        </p:txBody>
      </p:sp>
      <p:pic>
        <p:nvPicPr>
          <p:cNvPr id="186" name="Google Shape;186;p7"/>
          <p:cNvPicPr preferRelativeResize="0"/>
          <p:nvPr/>
        </p:nvPicPr>
        <p:blipFill rotWithShape="1">
          <a:blip r:embed="rId3">
            <a:alphaModFix/>
          </a:blip>
          <a:srcRect b="0" l="0" r="0" t="0"/>
          <a:stretch/>
        </p:blipFill>
        <p:spPr>
          <a:xfrm>
            <a:off x="906537" y="2121706"/>
            <a:ext cx="3920460" cy="3819049"/>
          </a:xfrm>
          <a:prstGeom prst="round2DiagRect">
            <a:avLst>
              <a:gd fmla="val 16667" name="adj1"/>
              <a:gd fmla="val 0" name="adj2"/>
            </a:avLst>
          </a:prstGeom>
          <a:noFill/>
          <a:ln cap="sq" cmpd="sng" w="88900">
            <a:solidFill>
              <a:srgbClr val="FFFFFF"/>
            </a:solidFill>
            <a:prstDash val="solid"/>
            <a:miter lim="800000"/>
            <a:headEnd len="sm" w="sm" type="none"/>
            <a:tailEnd len="sm" w="sm" type="none"/>
          </a:ln>
          <a:effectLst>
            <a:outerShdw blurRad="254000" rotWithShape="0" algn="tl">
              <a:srgbClr val="000000">
                <a:alpha val="42745"/>
              </a:srgbClr>
            </a:outerShdw>
          </a:effectLst>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pic>
        <p:nvPicPr>
          <p:cNvPr descr="Picture 3" id="191" name="Google Shape;191;p8"/>
          <p:cNvPicPr preferRelativeResize="0"/>
          <p:nvPr/>
        </p:nvPicPr>
        <p:blipFill rotWithShape="1">
          <a:blip r:embed="rId3">
            <a:alphaModFix/>
          </a:blip>
          <a:srcRect b="0" l="0" r="0" t="0"/>
          <a:stretch/>
        </p:blipFill>
        <p:spPr>
          <a:xfrm>
            <a:off x="0" y="23760"/>
            <a:ext cx="12192000" cy="6834240"/>
          </a:xfrm>
          <a:prstGeom prst="rect">
            <a:avLst/>
          </a:prstGeom>
          <a:noFill/>
          <a:ln>
            <a:noFill/>
          </a:ln>
        </p:spPr>
      </p:pic>
      <p:grpSp>
        <p:nvGrpSpPr>
          <p:cNvPr id="192" name="Google Shape;192;p8"/>
          <p:cNvGrpSpPr/>
          <p:nvPr/>
        </p:nvGrpSpPr>
        <p:grpSpPr>
          <a:xfrm>
            <a:off x="1406786" y="5430787"/>
            <a:ext cx="4017830" cy="625843"/>
            <a:chOff x="1107831" y="1920503"/>
            <a:chExt cx="5309296" cy="625843"/>
          </a:xfrm>
        </p:grpSpPr>
        <p:sp>
          <p:nvSpPr>
            <p:cNvPr id="193" name="Google Shape;193;p8"/>
            <p:cNvSpPr/>
            <p:nvPr/>
          </p:nvSpPr>
          <p:spPr>
            <a:xfrm>
              <a:off x="1107831" y="1920503"/>
              <a:ext cx="5309296" cy="625843"/>
            </a:xfrm>
            <a:prstGeom prst="rect">
              <a:avLst/>
            </a:prstGeom>
            <a:solidFill>
              <a:srgbClr val="01205D"/>
            </a:solidFill>
            <a:ln>
              <a:noFill/>
            </a:ln>
            <a:effectLst>
              <a:outerShdw blurRad="190500" algn="ctr" dir="2700000" dist="228600">
                <a:srgbClr val="000000">
                  <a:alpha val="29803"/>
                </a:srgbClr>
              </a:outerShdw>
            </a:effectLst>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entury Gothic"/>
                <a:buNone/>
              </a:pPr>
              <a:r>
                <a:t/>
              </a:r>
              <a:endParaRPr sz="1800">
                <a:solidFill>
                  <a:schemeClr val="dk1"/>
                </a:solidFill>
                <a:latin typeface="Century Gothic"/>
                <a:ea typeface="Century Gothic"/>
                <a:cs typeface="Century Gothic"/>
                <a:sym typeface="Century Gothic"/>
              </a:endParaRPr>
            </a:p>
          </p:txBody>
        </p:sp>
        <p:sp>
          <p:nvSpPr>
            <p:cNvPr id="194" name="Google Shape;194;p8"/>
            <p:cNvSpPr txBox="1"/>
            <p:nvPr/>
          </p:nvSpPr>
          <p:spPr>
            <a:xfrm>
              <a:off x="1372451" y="1920503"/>
              <a:ext cx="4669118" cy="625843"/>
            </a:xfrm>
            <a:prstGeom prst="rect">
              <a:avLst/>
            </a:prstGeom>
            <a:noFill/>
            <a:ln>
              <a:noFill/>
            </a:ln>
          </p:spPr>
          <p:txBody>
            <a:bodyPr anchorCtr="0" anchor="ctr" bIns="50800" lIns="387000" spcFirstLastPara="1" rIns="50800" wrap="square" tIns="50800">
              <a:noAutofit/>
            </a:bodyPr>
            <a:lstStyle/>
            <a:p>
              <a:pPr indent="0" lvl="0" marL="0" marR="0" rtl="0" algn="l">
                <a:lnSpc>
                  <a:spcPct val="90000"/>
                </a:lnSpc>
                <a:spcBef>
                  <a:spcPts val="0"/>
                </a:spcBef>
                <a:spcAft>
                  <a:spcPts val="0"/>
                </a:spcAft>
                <a:buClr>
                  <a:schemeClr val="lt1"/>
                </a:buClr>
                <a:buSzPts val="2000"/>
                <a:buFont typeface="Century Gothic"/>
                <a:buNone/>
              </a:pPr>
              <a:r>
                <a:rPr b="1" lang="es-MX" sz="2000">
                  <a:solidFill>
                    <a:schemeClr val="lt1"/>
                  </a:solidFill>
                  <a:latin typeface="Century Gothic"/>
                  <a:ea typeface="Century Gothic"/>
                  <a:cs typeface="Century Gothic"/>
                  <a:sym typeface="Century Gothic"/>
                </a:rPr>
                <a:t> Integrar </a:t>
              </a:r>
              <a:endParaRPr/>
            </a:p>
            <a:p>
              <a:pPr indent="0" lvl="0" marL="0" marR="0" rtl="0" algn="l">
                <a:lnSpc>
                  <a:spcPct val="90000"/>
                </a:lnSpc>
                <a:spcBef>
                  <a:spcPts val="0"/>
                </a:spcBef>
                <a:spcAft>
                  <a:spcPts val="0"/>
                </a:spcAft>
                <a:buClr>
                  <a:schemeClr val="lt1"/>
                </a:buClr>
                <a:buSzPts val="2000"/>
                <a:buFont typeface="Century Gothic"/>
                <a:buNone/>
              </a:pPr>
              <a:r>
                <a:rPr b="1" lang="es-MX" sz="2000">
                  <a:solidFill>
                    <a:schemeClr val="lt1"/>
                  </a:solidFill>
                  <a:latin typeface="Century Gothic"/>
                  <a:ea typeface="Century Gothic"/>
                  <a:cs typeface="Century Gothic"/>
                  <a:sym typeface="Century Gothic"/>
                </a:rPr>
                <a:t>Aprender + Profundizar</a:t>
              </a:r>
              <a:endParaRPr b="1" sz="2000">
                <a:solidFill>
                  <a:schemeClr val="lt1"/>
                </a:solidFill>
                <a:latin typeface="Century Gothic"/>
                <a:ea typeface="Century Gothic"/>
                <a:cs typeface="Century Gothic"/>
                <a:sym typeface="Century Gothic"/>
              </a:endParaRPr>
            </a:p>
          </p:txBody>
        </p:sp>
      </p:grpSp>
      <p:sp>
        <p:nvSpPr>
          <p:cNvPr id="195" name="Google Shape;195;p8"/>
          <p:cNvSpPr txBox="1"/>
          <p:nvPr>
            <p:ph type="title"/>
          </p:nvPr>
        </p:nvSpPr>
        <p:spPr>
          <a:xfrm>
            <a:off x="6315964" y="1255776"/>
            <a:ext cx="5035295" cy="2130401"/>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accent2"/>
              </a:buClr>
              <a:buSzPts val="3200"/>
              <a:buFont typeface="Century Gothic"/>
              <a:buNone/>
            </a:pPr>
            <a:r>
              <a:rPr lang="es-MX">
                <a:solidFill>
                  <a:schemeClr val="accent2"/>
                </a:solidFill>
              </a:rPr>
              <a:t>1 | Integrar</a:t>
            </a:r>
            <a:br>
              <a:rPr lang="es-MX"/>
            </a:br>
            <a:r>
              <a:rPr lang="es-MX"/>
              <a:t>Aprender + Profundizar</a:t>
            </a:r>
            <a:endParaRPr/>
          </a:p>
        </p:txBody>
      </p:sp>
      <p:sp>
        <p:nvSpPr>
          <p:cNvPr id="196" name="Google Shape;196;p8"/>
          <p:cNvSpPr txBox="1"/>
          <p:nvPr>
            <p:ph idx="1" type="body"/>
          </p:nvPr>
        </p:nvSpPr>
        <p:spPr>
          <a:xfrm>
            <a:off x="6303264" y="3998975"/>
            <a:ext cx="5035295" cy="2543953"/>
          </a:xfrm>
          <a:prstGeom prst="rect">
            <a:avLst/>
          </a:prstGeom>
          <a:noFill/>
          <a:ln>
            <a:noFill/>
          </a:ln>
        </p:spPr>
        <p:txBody>
          <a:bodyPr anchorCtr="0" anchor="ctr" bIns="45700" lIns="91425" spcFirstLastPara="1" rIns="91425" wrap="square" tIns="45700">
            <a:normAutofit/>
          </a:bodyPr>
          <a:lstStyle/>
          <a:p>
            <a:pPr indent="-457200" lvl="0" marL="457200" rtl="0" algn="l">
              <a:lnSpc>
                <a:spcPct val="90000"/>
              </a:lnSpc>
              <a:spcBef>
                <a:spcPts val="0"/>
              </a:spcBef>
              <a:spcAft>
                <a:spcPts val="0"/>
              </a:spcAft>
              <a:buSzPts val="1800"/>
              <a:buChar char="•"/>
            </a:pPr>
            <a:r>
              <a:rPr lang="es-MX"/>
              <a:t>1.1 Aprender + Profundizar</a:t>
            </a:r>
            <a:endParaRPr/>
          </a:p>
          <a:p>
            <a:pPr indent="-457200" lvl="0" marL="457200" rtl="0" algn="l">
              <a:lnSpc>
                <a:spcPct val="90000"/>
              </a:lnSpc>
              <a:spcBef>
                <a:spcPts val="1000"/>
              </a:spcBef>
              <a:spcAft>
                <a:spcPts val="0"/>
              </a:spcAft>
              <a:buSzPts val="1800"/>
              <a:buChar char="•"/>
            </a:pPr>
            <a:r>
              <a:rPr lang="es-MX">
                <a:solidFill>
                  <a:srgbClr val="1F3864"/>
                </a:solidFill>
              </a:rPr>
              <a:t>1.2 Conexión</a:t>
            </a:r>
            <a:endParaRPr/>
          </a:p>
          <a:p>
            <a:pPr indent="-457200" lvl="0" marL="457200" rtl="0" algn="l">
              <a:lnSpc>
                <a:spcPct val="90000"/>
              </a:lnSpc>
              <a:spcBef>
                <a:spcPts val="1000"/>
              </a:spcBef>
              <a:spcAft>
                <a:spcPts val="0"/>
              </a:spcAft>
              <a:buSzPts val="1800"/>
              <a:buChar char="•"/>
            </a:pPr>
            <a:r>
              <a:rPr lang="es-MX"/>
              <a:t>1.3 Aprendizajes</a:t>
            </a:r>
            <a:endParaRPr/>
          </a:p>
          <a:p>
            <a:pPr indent="-342900" lvl="0" marL="457200" rtl="0" algn="l">
              <a:lnSpc>
                <a:spcPct val="90000"/>
              </a:lnSpc>
              <a:spcBef>
                <a:spcPts val="1000"/>
              </a:spcBef>
              <a:spcAft>
                <a:spcPts val="0"/>
              </a:spcAft>
              <a:buSzPts val="1800"/>
              <a:buNone/>
            </a:pPr>
            <a:r>
              <a:t/>
            </a:r>
            <a:endParaRPr/>
          </a:p>
        </p:txBody>
      </p:sp>
      <p:grpSp>
        <p:nvGrpSpPr>
          <p:cNvPr id="197" name="Google Shape;197;p8"/>
          <p:cNvGrpSpPr/>
          <p:nvPr/>
        </p:nvGrpSpPr>
        <p:grpSpPr>
          <a:xfrm>
            <a:off x="-343225" y="4914127"/>
            <a:ext cx="2044149" cy="2060809"/>
            <a:chOff x="155538" y="2379051"/>
            <a:chExt cx="2044149" cy="2060809"/>
          </a:xfrm>
        </p:grpSpPr>
        <p:sp>
          <p:nvSpPr>
            <p:cNvPr id="198" name="Google Shape;198;p8"/>
            <p:cNvSpPr/>
            <p:nvPr/>
          </p:nvSpPr>
          <p:spPr>
            <a:xfrm rot="-8351682">
              <a:off x="289224" y="3436386"/>
              <a:ext cx="985562" cy="775722"/>
            </a:xfrm>
            <a:custGeom>
              <a:rect b="b" l="l" r="r" t="t"/>
              <a:pathLst>
                <a:path extrusionOk="0" h="1766420" w="2266695">
                  <a:moveTo>
                    <a:pt x="0" y="1573467"/>
                  </a:moveTo>
                  <a:cubicBezTo>
                    <a:pt x="697710" y="855844"/>
                    <a:pt x="776210" y="326393"/>
                    <a:pt x="763543" y="0"/>
                  </a:cubicBezTo>
                  <a:lnTo>
                    <a:pt x="2266695" y="1766420"/>
                  </a:lnTo>
                  <a:lnTo>
                    <a:pt x="0" y="1573467"/>
                  </a:lnTo>
                  <a:close/>
                </a:path>
              </a:pathLst>
            </a:custGeom>
            <a:gradFill>
              <a:gsLst>
                <a:gs pos="0">
                  <a:srgbClr val="171616"/>
                </a:gs>
                <a:gs pos="50000">
                  <a:srgbClr val="002060"/>
                </a:gs>
                <a:gs pos="100000">
                  <a:srgbClr val="002060"/>
                </a:gs>
              </a:gsLst>
              <a:lin ang="0" scaled="0"/>
            </a:gradFill>
            <a:ln>
              <a:noFill/>
            </a:ln>
            <a:effectLst>
              <a:outerShdw blurRad="76200" kx="-1200000" rotWithShape="0" algn="bl" sy="23000">
                <a:srgbClr val="000000">
                  <a:alpha val="29803"/>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Century Gothic"/>
                <a:ea typeface="Century Gothic"/>
                <a:cs typeface="Century Gothic"/>
                <a:sym typeface="Century Gothic"/>
              </a:endParaRPr>
            </a:p>
          </p:txBody>
        </p:sp>
        <p:sp>
          <p:nvSpPr>
            <p:cNvPr id="199" name="Google Shape;199;p8"/>
            <p:cNvSpPr/>
            <p:nvPr/>
          </p:nvSpPr>
          <p:spPr>
            <a:xfrm>
              <a:off x="652615" y="2379051"/>
              <a:ext cx="1547073" cy="1548251"/>
            </a:xfrm>
            <a:prstGeom prst="flowChartConnector">
              <a:avLst/>
            </a:prstGeom>
            <a:gradFill>
              <a:gsLst>
                <a:gs pos="0">
                  <a:srgbClr val="171616"/>
                </a:gs>
                <a:gs pos="50000">
                  <a:srgbClr val="002060"/>
                </a:gs>
                <a:gs pos="100000">
                  <a:srgbClr val="002060"/>
                </a:gs>
              </a:gsLst>
              <a:lin ang="2700000" scaled="0"/>
            </a:gradFill>
            <a:ln>
              <a:noFill/>
            </a:ln>
            <a:effectLst>
              <a:outerShdw blurRad="76200" kx="-1200000" rotWithShape="0" algn="bl" sy="23000">
                <a:srgbClr val="000000">
                  <a:alpha val="29803"/>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u="sng">
                <a:solidFill>
                  <a:schemeClr val="lt1"/>
                </a:solidFill>
                <a:latin typeface="Century Gothic"/>
                <a:ea typeface="Century Gothic"/>
                <a:cs typeface="Century Gothic"/>
                <a:sym typeface="Century Gothic"/>
              </a:endParaRPr>
            </a:p>
          </p:txBody>
        </p:sp>
        <p:sp>
          <p:nvSpPr>
            <p:cNvPr id="200" name="Google Shape;200;p8"/>
            <p:cNvSpPr/>
            <p:nvPr/>
          </p:nvSpPr>
          <p:spPr>
            <a:xfrm>
              <a:off x="856388" y="2584863"/>
              <a:ext cx="1135713" cy="1136627"/>
            </a:xfrm>
            <a:prstGeom prst="ellipse">
              <a:avLst/>
            </a:prstGeom>
            <a:solidFill>
              <a:schemeClr val="lt1"/>
            </a:solidFill>
            <a:ln>
              <a:noFill/>
            </a:ln>
            <a:effectLst>
              <a:outerShdw blurRad="63500" rotWithShape="0" algn="ctr">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Century Gothic"/>
                <a:ea typeface="Century Gothic"/>
                <a:cs typeface="Century Gothic"/>
                <a:sym typeface="Century Gothic"/>
              </a:endParaRPr>
            </a:p>
          </p:txBody>
        </p:sp>
        <p:pic>
          <p:nvPicPr>
            <p:cNvPr id="201" name="Google Shape;201;p8"/>
            <p:cNvPicPr preferRelativeResize="0"/>
            <p:nvPr/>
          </p:nvPicPr>
          <p:blipFill rotWithShape="1">
            <a:blip r:embed="rId4">
              <a:alphaModFix/>
            </a:blip>
            <a:srcRect b="0" l="0" r="0" t="0"/>
            <a:stretch/>
          </p:blipFill>
          <p:spPr>
            <a:xfrm>
              <a:off x="1021798" y="2770810"/>
              <a:ext cx="797296" cy="797296"/>
            </a:xfrm>
            <a:prstGeom prst="rect">
              <a:avLst/>
            </a:prstGeom>
            <a:noFill/>
            <a:ln>
              <a:noFill/>
            </a:ln>
          </p:spPr>
        </p:pic>
        <p:sp>
          <p:nvSpPr>
            <p:cNvPr id="202" name="Google Shape;202;p8"/>
            <p:cNvSpPr txBox="1"/>
            <p:nvPr/>
          </p:nvSpPr>
          <p:spPr>
            <a:xfrm>
              <a:off x="593286" y="3628826"/>
              <a:ext cx="357790" cy="461665"/>
            </a:xfrm>
            <a:prstGeom prst="rect">
              <a:avLst/>
            </a:prstGeom>
            <a:noFill/>
            <a:ln>
              <a:noFill/>
            </a:ln>
            <a:effectLst>
              <a:outerShdw blurRad="76200" kx="-1200000" rotWithShape="0" algn="bl" sy="23000">
                <a:srgbClr val="000000">
                  <a:alpha val="29803"/>
                </a:srgbClr>
              </a:outerShdw>
            </a:effectLst>
          </p:spPr>
          <p:txBody>
            <a:bodyPr anchorCtr="0" anchor="t" bIns="45700" lIns="91425" spcFirstLastPara="1" rIns="91425" wrap="square" tIns="45700">
              <a:spAutoFit/>
            </a:bodyPr>
            <a:lstStyle/>
            <a:p>
              <a:pPr indent="0" lvl="0" marL="0" marR="0" rtl="0" algn="l">
                <a:spcBef>
                  <a:spcPts val="0"/>
                </a:spcBef>
                <a:spcAft>
                  <a:spcPts val="0"/>
                </a:spcAft>
                <a:buNone/>
              </a:pPr>
              <a:r>
                <a:rPr b="1" lang="es-MX" sz="2400">
                  <a:solidFill>
                    <a:srgbClr val="1E4E79"/>
                  </a:solidFill>
                  <a:latin typeface="Century Gothic"/>
                  <a:ea typeface="Century Gothic"/>
                  <a:cs typeface="Century Gothic"/>
                  <a:sym typeface="Century Gothic"/>
                </a:rPr>
                <a:t>1</a:t>
              </a: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pic>
        <p:nvPicPr>
          <p:cNvPr id="207" name="Google Shape;207;p9"/>
          <p:cNvPicPr preferRelativeResize="0"/>
          <p:nvPr/>
        </p:nvPicPr>
        <p:blipFill rotWithShape="1">
          <a:blip r:embed="rId3">
            <a:alphaModFix/>
          </a:blip>
          <a:srcRect b="0" l="0" r="0" t="0"/>
          <a:stretch/>
        </p:blipFill>
        <p:spPr>
          <a:xfrm>
            <a:off x="0" y="1143000"/>
            <a:ext cx="12192000" cy="5715001"/>
          </a:xfrm>
          <a:prstGeom prst="rect">
            <a:avLst/>
          </a:prstGeom>
          <a:noFill/>
          <a:ln>
            <a:noFill/>
          </a:ln>
        </p:spPr>
      </p:pic>
      <p:sp>
        <p:nvSpPr>
          <p:cNvPr id="208" name="Google Shape;208;p9"/>
          <p:cNvSpPr/>
          <p:nvPr/>
        </p:nvSpPr>
        <p:spPr>
          <a:xfrm>
            <a:off x="0" y="1143000"/>
            <a:ext cx="12192000" cy="5715000"/>
          </a:xfrm>
          <a:prstGeom prst="rect">
            <a:avLst/>
          </a:prstGeom>
          <a:gradFill>
            <a:gsLst>
              <a:gs pos="0">
                <a:srgbClr val="FFFFFF">
                  <a:alpha val="60000"/>
                </a:srgbClr>
              </a:gs>
              <a:gs pos="89000">
                <a:schemeClr val="lt1"/>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209" name="Google Shape;209;p9"/>
          <p:cNvSpPr txBox="1"/>
          <p:nvPr>
            <p:ph idx="1" type="body"/>
          </p:nvPr>
        </p:nvSpPr>
        <p:spPr>
          <a:xfrm>
            <a:off x="5433391" y="1368735"/>
            <a:ext cx="6170929" cy="5265119"/>
          </a:xfrm>
          <a:prstGeom prst="rect">
            <a:avLst/>
          </a:prstGeom>
          <a:noFill/>
          <a:ln>
            <a:noFill/>
          </a:ln>
        </p:spPr>
        <p:txBody>
          <a:bodyPr anchorCtr="0" anchor="ctr" bIns="45700" lIns="91425" spcFirstLastPara="1" rIns="91425" wrap="square" tIns="45700">
            <a:normAutofit lnSpcReduction="10000"/>
          </a:bodyPr>
          <a:lstStyle/>
          <a:p>
            <a:pPr indent="-457200" lvl="0" marL="457200" rtl="0" algn="l">
              <a:lnSpc>
                <a:spcPct val="109090"/>
              </a:lnSpc>
              <a:spcBef>
                <a:spcPts val="0"/>
              </a:spcBef>
              <a:spcAft>
                <a:spcPts val="0"/>
              </a:spcAft>
              <a:buSzPts val="1980"/>
              <a:buChar char="•"/>
            </a:pPr>
            <a:r>
              <a:rPr lang="es-MX"/>
              <a:t>En esta sesión asociaremos los temas de las sesiones previas para reflexionar:</a:t>
            </a:r>
            <a:endParaRPr/>
          </a:p>
          <a:p>
            <a:pPr indent="-457200" lvl="0" marL="457200" rtl="0" algn="l">
              <a:lnSpc>
                <a:spcPct val="109090"/>
              </a:lnSpc>
              <a:spcBef>
                <a:spcPts val="3000"/>
              </a:spcBef>
              <a:spcAft>
                <a:spcPts val="0"/>
              </a:spcAft>
              <a:buSzPts val="1980"/>
              <a:buChar char="•"/>
            </a:pPr>
            <a:r>
              <a:rPr lang="es-MX">
                <a:highlight>
                  <a:schemeClr val="lt1"/>
                </a:highlight>
              </a:rPr>
              <a:t>¿Cómo </a:t>
            </a:r>
            <a:r>
              <a:rPr b="1" lang="es-MX">
                <a:solidFill>
                  <a:srgbClr val="002060"/>
                </a:solidFill>
                <a:highlight>
                  <a:schemeClr val="lt1"/>
                </a:highlight>
              </a:rPr>
              <a:t>integro los conocimientos </a:t>
            </a:r>
            <a:r>
              <a:rPr lang="es-MX">
                <a:highlight>
                  <a:schemeClr val="lt1"/>
                </a:highlight>
              </a:rPr>
              <a:t>adquiridos en mi quehacer diario para generar un dashboard? </a:t>
            </a:r>
            <a:endParaRPr>
              <a:highlight>
                <a:schemeClr val="lt1"/>
              </a:highlight>
            </a:endParaRPr>
          </a:p>
          <a:p>
            <a:pPr indent="-457200" lvl="0" marL="457200" rtl="0" algn="l">
              <a:lnSpc>
                <a:spcPct val="109090"/>
              </a:lnSpc>
              <a:spcBef>
                <a:spcPts val="3000"/>
              </a:spcBef>
              <a:spcAft>
                <a:spcPts val="0"/>
              </a:spcAft>
              <a:buSzPts val="1980"/>
              <a:buChar char="•"/>
            </a:pPr>
            <a:r>
              <a:rPr lang="es-MX">
                <a:highlight>
                  <a:schemeClr val="lt1"/>
                </a:highlight>
              </a:rPr>
              <a:t>¿Conozco la </a:t>
            </a:r>
            <a:r>
              <a:rPr b="1" lang="es-MX">
                <a:solidFill>
                  <a:schemeClr val="accent2"/>
                </a:solidFill>
                <a:highlight>
                  <a:schemeClr val="lt1"/>
                </a:highlight>
              </a:rPr>
              <a:t>información que manipulo</a:t>
            </a:r>
            <a:r>
              <a:rPr lang="es-MX">
                <a:highlight>
                  <a:schemeClr val="lt1"/>
                </a:highlight>
              </a:rPr>
              <a:t> en mi trabajo, como puedo volverla un dataframe y visualizarlo de forma interactiva?</a:t>
            </a:r>
            <a:endParaRPr>
              <a:highlight>
                <a:schemeClr val="lt1"/>
              </a:highlight>
            </a:endParaRPr>
          </a:p>
          <a:p>
            <a:pPr indent="-457200" lvl="0" marL="457200" rtl="0" algn="l">
              <a:lnSpc>
                <a:spcPct val="109090"/>
              </a:lnSpc>
              <a:spcBef>
                <a:spcPts val="3000"/>
              </a:spcBef>
              <a:spcAft>
                <a:spcPts val="0"/>
              </a:spcAft>
              <a:buSzPts val="1980"/>
              <a:buChar char="•"/>
            </a:pPr>
            <a:r>
              <a:rPr lang="es-MX">
                <a:highlight>
                  <a:schemeClr val="lt1"/>
                </a:highlight>
              </a:rPr>
              <a:t>¿Será importante mostrar la </a:t>
            </a:r>
            <a:r>
              <a:rPr lang="es-MX">
                <a:highlight>
                  <a:schemeClr val="lt1"/>
                </a:highlight>
              </a:rPr>
              <a:t>información</a:t>
            </a:r>
            <a:r>
              <a:rPr lang="es-MX">
                <a:highlight>
                  <a:schemeClr val="lt1"/>
                </a:highlight>
              </a:rPr>
              <a:t> en forma </a:t>
            </a:r>
            <a:r>
              <a:rPr lang="es-MX">
                <a:highlight>
                  <a:schemeClr val="lt1"/>
                </a:highlight>
              </a:rPr>
              <a:t>gráfica</a:t>
            </a:r>
            <a:r>
              <a:rPr lang="es-MX">
                <a:highlight>
                  <a:schemeClr val="lt1"/>
                </a:highlight>
              </a:rPr>
              <a:t> para la toma de decisiones en mi empresa?</a:t>
            </a:r>
            <a:endParaRPr>
              <a:highlight>
                <a:schemeClr val="lt1"/>
              </a:highlight>
            </a:endParaRPr>
          </a:p>
        </p:txBody>
      </p:sp>
      <p:sp>
        <p:nvSpPr>
          <p:cNvPr id="210" name="Google Shape;210;p9"/>
          <p:cNvSpPr txBox="1"/>
          <p:nvPr>
            <p:ph type="title"/>
          </p:nvPr>
        </p:nvSpPr>
        <p:spPr>
          <a:xfrm>
            <a:off x="2841284" y="227633"/>
            <a:ext cx="8071151" cy="658694"/>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chemeClr val="lt1"/>
              </a:buClr>
              <a:buSzPts val="3200"/>
              <a:buFont typeface="Century Gothic"/>
              <a:buNone/>
            </a:pPr>
            <a:r>
              <a:rPr lang="es-MX"/>
              <a:t>1. Integrar | Aprender + Profundizar</a:t>
            </a:r>
            <a:endParaRPr/>
          </a:p>
        </p:txBody>
      </p:sp>
      <p:pic>
        <p:nvPicPr>
          <p:cNvPr id="211" name="Google Shape;211;p9"/>
          <p:cNvPicPr preferRelativeResize="0"/>
          <p:nvPr/>
        </p:nvPicPr>
        <p:blipFill rotWithShape="1">
          <a:blip r:embed="rId4">
            <a:alphaModFix/>
          </a:blip>
          <a:srcRect b="0" l="0" r="0" t="0"/>
          <a:stretch/>
        </p:blipFill>
        <p:spPr>
          <a:xfrm>
            <a:off x="828207" y="2192455"/>
            <a:ext cx="4026154" cy="4054241"/>
          </a:xfrm>
          <a:prstGeom prst="round2DiagRect">
            <a:avLst>
              <a:gd fmla="val 16667" name="adj1"/>
              <a:gd fmla="val 0" name="adj2"/>
            </a:avLst>
          </a:prstGeom>
          <a:noFill/>
          <a:ln cap="sq" cmpd="sng" w="88900">
            <a:solidFill>
              <a:srgbClr val="FFFFFF"/>
            </a:solidFill>
            <a:prstDash val="solid"/>
            <a:miter lim="800000"/>
            <a:headEnd len="sm" w="sm" type="none"/>
            <a:tailEnd len="sm" w="sm" type="none"/>
          </a:ln>
          <a:effectLst>
            <a:outerShdw blurRad="254000" rotWithShape="0" algn="tl">
              <a:srgbClr val="000000">
                <a:alpha val="42745"/>
              </a:srgbClr>
            </a:outerShdw>
          </a:effectLst>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2018-03-20T14:13:47Z</dcterms:created>
  <dc:creator>MacBook Air DCH KW</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0x010100D5485161679E444E8EC77FDF652C16F3</vt:lpwstr>
  </property>
</Properties>
</file>